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4"/>
  </p:notesMasterIdLst>
  <p:sldIdLst>
    <p:sldId id="257" r:id="rId2"/>
    <p:sldId id="345" r:id="rId3"/>
    <p:sldId id="256" r:id="rId4"/>
    <p:sldId id="258" r:id="rId5"/>
    <p:sldId id="259" r:id="rId6"/>
    <p:sldId id="312" r:id="rId7"/>
    <p:sldId id="260" r:id="rId8"/>
    <p:sldId id="357" r:id="rId9"/>
    <p:sldId id="360" r:id="rId10"/>
    <p:sldId id="361" r:id="rId11"/>
    <p:sldId id="263" r:id="rId12"/>
    <p:sldId id="362" r:id="rId13"/>
  </p:sldIdLst>
  <p:sldSz cx="12161838" cy="6858000"/>
  <p:notesSz cx="6858000" cy="9144000"/>
  <p:embeddedFontLst>
    <p:embeddedFont>
      <p:font typeface="Open Sans" panose="020B060402020202020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Exo" panose="020B0604020202020204" charset="0"/>
      <p:regular r:id="rId23"/>
      <p:bold r:id="rId24"/>
      <p:italic r:id="rId25"/>
      <p:boldItalic r:id="rId26"/>
    </p:embeddedFont>
    <p:embeddedFont>
      <p:font typeface="Annie Use Your Telescope" panose="020B0604020202020204" charset="0"/>
      <p:regular r:id="rId27"/>
    </p:embeddedFont>
    <p:embeddedFont>
      <p:font typeface="Barlow Condensed" panose="020B0604020202020204" charset="0"/>
      <p:regular r:id="rId28"/>
      <p:bold r:id="rId29"/>
      <p:italic r:id="rId30"/>
      <p:boldItalic r:id="rId31"/>
    </p:embeddedFont>
    <p:embeddedFont>
      <p:font typeface="Anaheim" panose="020B0604020202020204" charset="0"/>
      <p:regular r:id="rId32"/>
    </p:embeddedFont>
    <p:embeddedFont>
      <p:font typeface="Lato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91DA"/>
    <a:srgbClr val="FFE294"/>
    <a:srgbClr val="8ECBED"/>
    <a:srgbClr val="FFFF66"/>
    <a:srgbClr val="FFFF99"/>
    <a:srgbClr val="AA2668"/>
    <a:srgbClr val="E3B77A"/>
    <a:srgbClr val="FFFAC2"/>
    <a:srgbClr val="C3E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31022-6AAF-4C02-9ED9-483D0646D08C}">
  <a:tblStyle styleId="{9E831022-6AAF-4C02-9ED9-483D0646D0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45" autoAdjust="0"/>
  </p:normalViewPr>
  <p:slideViewPr>
    <p:cSldViewPr snapToGrid="0">
      <p:cViewPr varScale="1">
        <p:scale>
          <a:sx n="62" d="100"/>
          <a:sy n="62" d="100"/>
        </p:scale>
        <p:origin x="10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f9ee6267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f9ee6267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gf72f9837c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2" name="Google Shape;1832;gf72f9837c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0"/>
              <a:t>GV cho HS thống kê rồi hỏi thêm về số lượng đồ vật nào ít nhất, nhiều nhất…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gf72f9837c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2" name="Google Shape;1832;gf72f9837c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3357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khen HS đếm nhanh nhất và đúng, động viên HS đếm chưa nhanh </a:t>
            </a:r>
          </a:p>
          <a:p>
            <a:r>
              <a:rPr lang="en-US"/>
              <a:t>Từ đó GV dẫn dắt vào bài</a:t>
            </a:r>
          </a:p>
        </p:txBody>
      </p:sp>
    </p:spTree>
    <p:extLst>
      <p:ext uri="{BB962C8B-B14F-4D97-AF65-F5344CB8AC3E}">
        <p14:creationId xmlns:p14="http://schemas.microsoft.com/office/powerpoint/2010/main" val="2289595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gf72f9837c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1" name="Google Shape;1661;gf72f9837c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gfb0d0a1ea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4" name="Google Shape;1694;gfb0d0a1ea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69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các số để ra đáp án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Giới thiệu về các loại gà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10067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các số để ra đáp án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47214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9" name="Google Shape;49;p2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2419799" y="1470417"/>
            <a:ext cx="7322240" cy="30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246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88197" y="4893379"/>
            <a:ext cx="5385444" cy="39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1059906" y="5133934"/>
            <a:ext cx="2491" cy="2397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2"/>
          <p:cNvSpPr/>
          <p:nvPr/>
        </p:nvSpPr>
        <p:spPr>
          <a:xfrm>
            <a:off x="9503741" y="5883038"/>
            <a:ext cx="3686" cy="100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48614" y="966000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77982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88261" y="3479400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1431" y="2528300"/>
            <a:ext cx="837922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34408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4468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37986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290834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0053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6994350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47260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57538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52278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3241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4350" y="289309"/>
            <a:ext cx="11190814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6473" y="4259000"/>
            <a:ext cx="2846939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0970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56218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00316" y="3528800"/>
            <a:ext cx="1958742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65263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09761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3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4680" y="3182437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6936" y="289314"/>
            <a:ext cx="6280285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20691" y="5624970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32948" y="2731847"/>
            <a:ext cx="6280285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13_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1117687" y="5520398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chemeClr val="accent6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 flipH="1">
            <a:off x="496424" y="179663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579989" y="232599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2366780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2431467" y="245432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4246740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 flipH="1">
            <a:off x="4330954" y="243828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 flipH="1">
            <a:off x="6126697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 flipH="1">
            <a:off x="6212838" y="243828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 flipH="1">
            <a:off x="8006656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 flipH="1">
            <a:off x="8085123" y="248640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 flipH="1">
            <a:off x="168025" y="171638"/>
            <a:ext cx="11790583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1633926" y="0"/>
                </a:moveTo>
                <a:lnTo>
                  <a:pt x="1183081" y="0"/>
                </a:lnTo>
                <a:lnTo>
                  <a:pt x="1162304" y="0"/>
                </a:lnTo>
                <a:lnTo>
                  <a:pt x="711459" y="0"/>
                </a:lnTo>
                <a:cubicBezTo>
                  <a:pt x="545719" y="0"/>
                  <a:pt x="411360" y="140055"/>
                  <a:pt x="411360" y="312821"/>
                </a:cubicBezTo>
                <a:lnTo>
                  <a:pt x="419753" y="478859"/>
                </a:lnTo>
                <a:cubicBezTo>
                  <a:pt x="419753" y="541653"/>
                  <a:pt x="383127" y="595530"/>
                  <a:pt x="330929" y="618544"/>
                </a:cubicBezTo>
                <a:lnTo>
                  <a:pt x="281899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2063486" y="628862"/>
                </a:lnTo>
                <a:lnTo>
                  <a:pt x="2014456" y="618544"/>
                </a:lnTo>
                <a:cubicBezTo>
                  <a:pt x="1962258" y="595530"/>
                  <a:pt x="1925632" y="541653"/>
                  <a:pt x="1925632" y="478859"/>
                </a:cubicBezTo>
                <a:lnTo>
                  <a:pt x="1934025" y="312821"/>
                </a:lnTo>
                <a:cubicBezTo>
                  <a:pt x="1934025" y="140055"/>
                  <a:pt x="1799666" y="0"/>
                  <a:pt x="16339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294447" y="250245"/>
            <a:ext cx="11557154" cy="6302794"/>
          </a:xfrm>
          <a:custGeom>
            <a:avLst/>
            <a:gdLst/>
            <a:ahLst/>
            <a:cxnLst/>
            <a:rect l="l" t="t" r="r" b="b"/>
            <a:pathLst>
              <a:path w="12873129" h="6481022" extrusionOk="0">
                <a:moveTo>
                  <a:pt x="12110335" y="0"/>
                </a:moveTo>
                <a:lnTo>
                  <a:pt x="11659489" y="0"/>
                </a:lnTo>
                <a:lnTo>
                  <a:pt x="11638713" y="0"/>
                </a:lnTo>
                <a:lnTo>
                  <a:pt x="11187868" y="0"/>
                </a:lnTo>
                <a:cubicBezTo>
                  <a:pt x="11022128" y="0"/>
                  <a:pt x="10887769" y="140055"/>
                  <a:pt x="10887769" y="312821"/>
                </a:cubicBezTo>
                <a:lnTo>
                  <a:pt x="10896162" y="478859"/>
                </a:lnTo>
                <a:cubicBezTo>
                  <a:pt x="10896162" y="541653"/>
                  <a:pt x="10859536" y="595530"/>
                  <a:pt x="10807338" y="618544"/>
                </a:cubicBezTo>
                <a:lnTo>
                  <a:pt x="10758308" y="628862"/>
                </a:lnTo>
                <a:lnTo>
                  <a:pt x="227592" y="628862"/>
                </a:lnTo>
                <a:cubicBezTo>
                  <a:pt x="101897" y="628862"/>
                  <a:pt x="0" y="701097"/>
                  <a:pt x="0" y="826792"/>
                </a:cubicBezTo>
                <a:cubicBezTo>
                  <a:pt x="5347" y="2610954"/>
                  <a:pt x="10693" y="4395115"/>
                  <a:pt x="16040" y="6179277"/>
                </a:cubicBezTo>
                <a:cubicBezTo>
                  <a:pt x="16040" y="6304972"/>
                  <a:pt x="80509" y="6476078"/>
                  <a:pt x="206204" y="6476078"/>
                </a:cubicBezTo>
                <a:lnTo>
                  <a:pt x="12645538" y="6481022"/>
                </a:lnTo>
                <a:cubicBezTo>
                  <a:pt x="12771233" y="6481022"/>
                  <a:pt x="12873129" y="6379126"/>
                  <a:pt x="12873129" y="6253431"/>
                </a:cubicBezTo>
                <a:lnTo>
                  <a:pt x="12873129" y="856453"/>
                </a:lnTo>
                <a:cubicBezTo>
                  <a:pt x="12873129" y="730758"/>
                  <a:pt x="12771233" y="628862"/>
                  <a:pt x="12645538" y="628862"/>
                </a:cubicBezTo>
                <a:lnTo>
                  <a:pt x="12539895" y="628862"/>
                </a:lnTo>
                <a:lnTo>
                  <a:pt x="12490865" y="618544"/>
                </a:lnTo>
                <a:cubicBezTo>
                  <a:pt x="12438667" y="595530"/>
                  <a:pt x="12402041" y="541653"/>
                  <a:pt x="12402041" y="478859"/>
                </a:cubicBezTo>
                <a:lnTo>
                  <a:pt x="12410433" y="312821"/>
                </a:lnTo>
                <a:cubicBezTo>
                  <a:pt x="12410433" y="140055"/>
                  <a:pt x="12276074" y="0"/>
                  <a:pt x="12110335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11268663" y="6217622"/>
            <a:ext cx="72989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297">
                <a:solidFill>
                  <a:schemeClr val="dk2"/>
                </a:solidFill>
              </a:defRPr>
            </a:lvl1pPr>
            <a:lvl2pPr lvl="1" algn="r" rtl="0">
              <a:buNone/>
              <a:defRPr sz="1297">
                <a:solidFill>
                  <a:schemeClr val="dk2"/>
                </a:solidFill>
              </a:defRPr>
            </a:lvl2pPr>
            <a:lvl3pPr lvl="2" algn="r" rtl="0">
              <a:buNone/>
              <a:defRPr sz="1297">
                <a:solidFill>
                  <a:schemeClr val="dk2"/>
                </a:solidFill>
              </a:defRPr>
            </a:lvl3pPr>
            <a:lvl4pPr lvl="3" algn="r" rtl="0">
              <a:buNone/>
              <a:defRPr sz="1297">
                <a:solidFill>
                  <a:schemeClr val="dk2"/>
                </a:solidFill>
              </a:defRPr>
            </a:lvl4pPr>
            <a:lvl5pPr lvl="4" algn="r" rtl="0">
              <a:buNone/>
              <a:defRPr sz="1297">
                <a:solidFill>
                  <a:schemeClr val="dk2"/>
                </a:solidFill>
              </a:defRPr>
            </a:lvl5pPr>
            <a:lvl6pPr lvl="5" algn="r" rtl="0">
              <a:buNone/>
              <a:defRPr sz="1297">
                <a:solidFill>
                  <a:schemeClr val="dk2"/>
                </a:solidFill>
              </a:defRPr>
            </a:lvl6pPr>
            <a:lvl7pPr lvl="6" algn="r" rtl="0">
              <a:buNone/>
              <a:defRPr sz="1297">
                <a:solidFill>
                  <a:schemeClr val="dk2"/>
                </a:solidFill>
              </a:defRPr>
            </a:lvl7pPr>
            <a:lvl8pPr lvl="7" algn="r" rtl="0">
              <a:buNone/>
              <a:defRPr sz="1297">
                <a:solidFill>
                  <a:schemeClr val="dk2"/>
                </a:solidFill>
              </a:defRPr>
            </a:lvl8pPr>
            <a:lvl9pPr lvl="8" algn="r" rtl="0">
              <a:buNone/>
              <a:defRPr sz="1297">
                <a:solidFill>
                  <a:schemeClr val="dk2"/>
                </a:solidFill>
              </a:defRPr>
            </a:lvl9pPr>
          </a:lstStyle>
          <a:p>
            <a:pPr defTabSz="912114">
              <a:defRPr/>
            </a:pPr>
            <a:fld id="{00000000-1234-1234-1234-123412341234}" type="slidenum">
              <a:rPr lang="en" smtClean="0">
                <a:solidFill>
                  <a:srgbClr val="1E4E79"/>
                </a:solidFill>
                <a:ea typeface="+mn-ea"/>
              </a:rPr>
              <a:pPr defTabSz="912114">
                <a:defRPr/>
              </a:pPr>
              <a:t>‹#›</a:t>
            </a:fld>
            <a:endParaRPr lang="en">
              <a:solidFill>
                <a:srgbClr val="1E4E79"/>
              </a:solidFill>
              <a:ea typeface="+mn-ea"/>
            </a:endParaRPr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6093587" y="1198525"/>
            <a:ext cx="5506045" cy="665100"/>
          </a:xfrm>
          <a:prstGeom prst="rect">
            <a:avLst/>
          </a:prstGeom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6093587" y="2063905"/>
            <a:ext cx="5506045" cy="4261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6057" lvl="0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2114" lvl="1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68171" lvl="2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4228" lvl="3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0285" lvl="4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36342" lvl="5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192399" lvl="6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48456" lvl="7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04513" lvl="8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144" name="Google Shape;144;p7">
            <a:hlinkClick r:id="rId2" action="ppaction://hlinksldjump"/>
          </p:cNvPr>
          <p:cNvSpPr txBox="1"/>
          <p:nvPr/>
        </p:nvSpPr>
        <p:spPr>
          <a:xfrm>
            <a:off x="723306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Welcome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5" name="Google Shape;145;p7">
            <a:hlinkClick r:id="rId3" action="ppaction://hlinksldjump"/>
          </p:cNvPr>
          <p:cNvSpPr txBox="1"/>
          <p:nvPr/>
        </p:nvSpPr>
        <p:spPr>
          <a:xfrm>
            <a:off x="2614835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Monday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6" name="Google Shape;146;p7">
            <a:hlinkClick r:id="rId4" action="ppaction://hlinksldjump"/>
          </p:cNvPr>
          <p:cNvSpPr txBox="1"/>
          <p:nvPr/>
        </p:nvSpPr>
        <p:spPr>
          <a:xfrm>
            <a:off x="4506364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Tuesday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7" name="Google Shape;147;p7">
            <a:hlinkClick r:id="rId2" action="ppaction://hlinksldjump"/>
          </p:cNvPr>
          <p:cNvSpPr txBox="1"/>
          <p:nvPr/>
        </p:nvSpPr>
        <p:spPr>
          <a:xfrm>
            <a:off x="6212741" y="211888"/>
            <a:ext cx="1634845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Wednesday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8" name="Google Shape;148;p7">
            <a:hlinkClick r:id="" action="ppaction://noaction"/>
          </p:cNvPr>
          <p:cNvSpPr txBox="1"/>
          <p:nvPr/>
        </p:nvSpPr>
        <p:spPr>
          <a:xfrm>
            <a:off x="8289422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Thursday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9" name="Google Shape;149;p7">
            <a:hlinkClick r:id="" action="ppaction://noaction"/>
          </p:cNvPr>
          <p:cNvSpPr txBox="1"/>
          <p:nvPr/>
        </p:nvSpPr>
        <p:spPr>
          <a:xfrm>
            <a:off x="10180951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Friday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0" name="Google Shape;150;p7"/>
          <p:cNvSpPr txBox="1"/>
          <p:nvPr/>
        </p:nvSpPr>
        <p:spPr>
          <a:xfrm rot="5400000" flipH="1">
            <a:off x="-753939" y="557551"/>
            <a:ext cx="1579800" cy="343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91199" rIns="91199" bIns="91199" anchor="b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97" b="0" i="0" u="none" strike="noStrike" kern="0" cap="none" spc="0" normalizeH="0" baseline="0" noProof="0">
                <a:ln>
                  <a:noFill/>
                </a:ln>
                <a:solidFill>
                  <a:srgbClr val="96A5E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297" b="0" i="0" u="none" strike="noStrike" kern="0" cap="none" spc="0" normalizeH="0" baseline="0" noProof="0">
              <a:ln>
                <a:noFill/>
              </a:ln>
              <a:solidFill>
                <a:srgbClr val="96A5E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2695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01207" y="2114500"/>
            <a:ext cx="4312106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01207" y="3657767"/>
            <a:ext cx="4970872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28438" y="2114500"/>
            <a:ext cx="2275956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08603" y="1761600"/>
            <a:ext cx="9744633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86170" y="3995829"/>
            <a:ext cx="3851648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27987" y="3259433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25741" y="3991664"/>
            <a:ext cx="3855239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69353" y="3255267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285" name="Google Shape;285;p7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7" name="Google Shape;287;p7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8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290" name="Google Shape;290;p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91" name="Google Shape;291;p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4" name="Google Shape;314;p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8" name="Google Shape;328;p8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29" name="Google Shape;329;p8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330" name="Google Shape;330;p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8"/>
          <p:cNvSpPr txBox="1">
            <a:spLocks noGrp="1"/>
          </p:cNvSpPr>
          <p:nvPr>
            <p:ph type="title"/>
          </p:nvPr>
        </p:nvSpPr>
        <p:spPr>
          <a:xfrm>
            <a:off x="2102985" y="2351000"/>
            <a:ext cx="7955869" cy="1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64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05395" y="3731233"/>
            <a:ext cx="6351049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295627" y="2184667"/>
            <a:ext cx="5570585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0"/>
          <p:cNvSpPr txBox="1">
            <a:spLocks noGrp="1"/>
          </p:cNvSpPr>
          <p:nvPr>
            <p:ph type="body" idx="1"/>
          </p:nvPr>
        </p:nvSpPr>
        <p:spPr>
          <a:xfrm>
            <a:off x="2206228" y="954400"/>
            <a:ext cx="6216184" cy="150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8076" lvl="0" indent="-30403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32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4" r:id="rId11"/>
    <p:sldLayoutId id="2147483680" r:id="rId12"/>
    <p:sldLayoutId id="2147483681" r:id="rId13"/>
    <p:sldLayoutId id="214748368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microsoft.com/office/2007/relationships/hdphoto" Target="../media/hdphoto1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microsoft.com/office/2007/relationships/hdphoto" Target="../media/hdphoto11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microsoft.com/office/2007/relationships/hdphoto" Target="../media/hdphoto10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microsoft.com/office/2007/relationships/hdphoto" Target="../media/hdphoto7.wdp"/><Relationship Id="rId11" Type="http://schemas.microsoft.com/office/2007/relationships/hdphoto" Target="../media/hdphoto9.wdp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microsoft.com/office/2007/relationships/hdphoto" Target="../media/hdphoto6.wdp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787280E3-5F4B-4E66-B931-45E5724039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" r="1868"/>
          <a:stretch/>
        </p:blipFill>
        <p:spPr bwMode="auto">
          <a:xfrm>
            <a:off x="923168" y="1247826"/>
            <a:ext cx="10315501" cy="283180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ED7C2BA5-C3E9-44F6-93C0-B61F07D59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0701802" y="0"/>
            <a:ext cx="1347870" cy="12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6D1538C-C9A7-4AA4-AEFB-F84C3D91483C}"/>
              </a:ext>
            </a:extLst>
          </p:cNvPr>
          <p:cNvGrpSpPr/>
          <p:nvPr/>
        </p:nvGrpSpPr>
        <p:grpSpPr>
          <a:xfrm>
            <a:off x="2835529" y="1696195"/>
            <a:ext cx="7866273" cy="2215991"/>
            <a:chOff x="2544762" y="859312"/>
            <a:chExt cx="7924800" cy="22159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BC06A1B-63E6-47E0-A321-1B2383F6019C}"/>
                </a:ext>
              </a:extLst>
            </p:cNvPr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13700" b="1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TOÁN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0FB492-560B-4BE1-8156-E2465E297602}"/>
                </a:ext>
              </a:extLst>
            </p:cNvPr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13700" b="1" spc="149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38E1BAF-9972-467C-8464-EDF6F1A7988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617245" y="4226850"/>
            <a:ext cx="4664076" cy="2434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id="{FF7D3205-6661-450B-B5E0-47F8CA89B9E2}"/>
              </a:ext>
            </a:extLst>
          </p:cNvPr>
          <p:cNvGrpSpPr/>
          <p:nvPr/>
        </p:nvGrpSpPr>
        <p:grpSpPr>
          <a:xfrm>
            <a:off x="539069" y="510586"/>
            <a:ext cx="10514074" cy="614083"/>
            <a:chOff x="1183343" y="1464304"/>
            <a:chExt cx="10514074" cy="614083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id="{D8834DB1-2435-4DE1-97CD-64F40B28AA34}"/>
                </a:ext>
              </a:extLst>
            </p:cNvPr>
            <p:cNvSpPr txBox="1"/>
            <p:nvPr/>
          </p:nvSpPr>
          <p:spPr>
            <a:xfrm>
              <a:off x="1804763" y="1493652"/>
              <a:ext cx="9892654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3200"/>
                <a:t>Quan sát tranh rồi trả lời câu hỏi.</a:t>
              </a:r>
              <a:endParaRPr lang="en-US" sz="3200" dirty="0"/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id="{ED2FB827-EE65-4A08-8B14-DB7328B5F12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pic>
        <p:nvPicPr>
          <p:cNvPr id="16" name="Picture 15" descr="Screen Clipping">
            <a:extLst>
              <a:ext uri="{FF2B5EF4-FFF2-40B4-BE49-F238E27FC236}">
                <a16:creationId xmlns:a16="http://schemas.microsoft.com/office/drawing/2014/main" id="{C6A01819-1E9C-4644-AC36-3956B2E788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2"/>
          <a:stretch/>
        </p:blipFill>
        <p:spPr>
          <a:xfrm>
            <a:off x="5032954" y="1837845"/>
            <a:ext cx="6439988" cy="290464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58A614F-548D-4B65-BFEE-22202B228FA5}"/>
              </a:ext>
            </a:extLst>
          </p:cNvPr>
          <p:cNvSpPr txBox="1"/>
          <p:nvPr/>
        </p:nvSpPr>
        <p:spPr>
          <a:xfrm>
            <a:off x="878783" y="1360791"/>
            <a:ext cx="5447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a. Mai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con </a:t>
            </a:r>
            <a:r>
              <a:rPr lang="en-US" sz="2800" dirty="0" err="1"/>
              <a:t>hạc</a:t>
            </a:r>
            <a:r>
              <a:rPr lang="en-US" sz="2800" dirty="0"/>
              <a:t>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?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1EBB2298-C22A-4D33-8D16-F0A743AE03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599817"/>
              </p:ext>
            </p:extLst>
          </p:nvPr>
        </p:nvGraphicFramePr>
        <p:xfrm>
          <a:off x="938075" y="3237456"/>
          <a:ext cx="3657600" cy="1148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2391">
                  <a:extLst>
                    <a:ext uri="{9D8B030D-6E8A-4147-A177-3AD203B41FA5}">
                      <a16:colId xmlns:a16="http://schemas.microsoft.com/office/drawing/2014/main" val="328274617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4209947731"/>
                    </a:ext>
                  </a:extLst>
                </a:gridCol>
                <a:gridCol w="1195049">
                  <a:extLst>
                    <a:ext uri="{9D8B030D-6E8A-4147-A177-3AD203B41FA5}">
                      <a16:colId xmlns:a16="http://schemas.microsoft.com/office/drawing/2014/main" val="1695973288"/>
                    </a:ext>
                  </a:extLst>
                </a:gridCol>
              </a:tblGrid>
              <a:tr h="5741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722692"/>
                  </a:ext>
                </a:extLst>
              </a:tr>
              <a:tr h="5741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1544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BACC6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216585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2C4CB396-6A51-46A8-B509-641BCEC71548}"/>
              </a:ext>
            </a:extLst>
          </p:cNvPr>
          <p:cNvSpPr txBox="1"/>
          <p:nvPr/>
        </p:nvSpPr>
        <p:spPr>
          <a:xfrm>
            <a:off x="1355673" y="3811607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68A945-7A6E-4E74-96F1-4C62C5BC547D}"/>
              </a:ext>
            </a:extLst>
          </p:cNvPr>
          <p:cNvSpPr txBox="1"/>
          <p:nvPr/>
        </p:nvSpPr>
        <p:spPr>
          <a:xfrm>
            <a:off x="2514648" y="3835700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CF29D39-D73C-4F8C-AB1B-186E3011E7B7}"/>
              </a:ext>
            </a:extLst>
          </p:cNvPr>
          <p:cNvSpPr txBox="1"/>
          <p:nvPr/>
        </p:nvSpPr>
        <p:spPr>
          <a:xfrm>
            <a:off x="3851563" y="3862538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</a:t>
            </a:r>
          </a:p>
        </p:txBody>
      </p:sp>
      <p:pic>
        <p:nvPicPr>
          <p:cNvPr id="36" name="Picture 35" descr="Screen Clipping">
            <a:extLst>
              <a:ext uri="{FF2B5EF4-FFF2-40B4-BE49-F238E27FC236}">
                <a16:creationId xmlns:a16="http://schemas.microsoft.com/office/drawing/2014/main" id="{963B7098-E6F4-44E6-BCF4-3F333177B91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55" r="65666" b="46107"/>
          <a:stretch/>
        </p:blipFill>
        <p:spPr>
          <a:xfrm>
            <a:off x="1208302" y="3315589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37" name="Picture 36" descr="Screen Clipping">
            <a:extLst>
              <a:ext uri="{FF2B5EF4-FFF2-40B4-BE49-F238E27FC236}">
                <a16:creationId xmlns:a16="http://schemas.microsoft.com/office/drawing/2014/main" id="{DDF7A2E0-ADD0-446D-B381-7B59C766AFA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55" t="39509" r="35011" b="24153"/>
          <a:stretch/>
        </p:blipFill>
        <p:spPr>
          <a:xfrm>
            <a:off x="2379227" y="3315588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38" name="Picture 37" descr="Screen Clipping">
            <a:extLst>
              <a:ext uri="{FF2B5EF4-FFF2-40B4-BE49-F238E27FC236}">
                <a16:creationId xmlns:a16="http://schemas.microsoft.com/office/drawing/2014/main" id="{515A1A6D-414B-4062-BECF-22A0CE1DD2F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26" t="62618" r="-360" b="1044"/>
          <a:stretch/>
        </p:blipFill>
        <p:spPr>
          <a:xfrm>
            <a:off x="3742001" y="3315588"/>
            <a:ext cx="570588" cy="410809"/>
          </a:xfrm>
          <a:prstGeom prst="roundRect">
            <a:avLst>
              <a:gd name="adj" fmla="val 29875"/>
            </a:avLst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3110754-745D-4E34-8C80-1B2929C24B12}"/>
              </a:ext>
            </a:extLst>
          </p:cNvPr>
          <p:cNvSpPr txBox="1"/>
          <p:nvPr/>
        </p:nvSpPr>
        <p:spPr>
          <a:xfrm>
            <a:off x="1197328" y="4933071"/>
            <a:ext cx="74770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b. </a:t>
            </a:r>
            <a:r>
              <a:rPr lang="en-US" sz="2800" dirty="0" err="1"/>
              <a:t>Hạc</a:t>
            </a:r>
            <a:r>
              <a:rPr lang="en-US" sz="2800" dirty="0"/>
              <a:t>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</a:t>
            </a:r>
            <a:r>
              <a:rPr lang="en-US" sz="2800" dirty="0" err="1"/>
              <a:t>Hạc</a:t>
            </a:r>
            <a:r>
              <a:rPr lang="en-US" sz="2800" dirty="0"/>
              <a:t>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pic>
        <p:nvPicPr>
          <p:cNvPr id="40" name="Picture 39" descr="Screen Clipping">
            <a:extLst>
              <a:ext uri="{FF2B5EF4-FFF2-40B4-BE49-F238E27FC236}">
                <a16:creationId xmlns:a16="http://schemas.microsoft.com/office/drawing/2014/main" id="{343DBD6C-7494-493B-B840-8FC8E24C36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55" t="39509" r="35011" b="24153"/>
          <a:stretch/>
        </p:blipFill>
        <p:spPr>
          <a:xfrm>
            <a:off x="6650782" y="5084402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41" name="Picture 40" descr="Screen Clipping">
            <a:extLst>
              <a:ext uri="{FF2B5EF4-FFF2-40B4-BE49-F238E27FC236}">
                <a16:creationId xmlns:a16="http://schemas.microsoft.com/office/drawing/2014/main" id="{496B9C3F-DAC6-410E-B215-583D7740D92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26" t="62618" r="-360" b="1044"/>
          <a:stretch/>
        </p:blipFill>
        <p:spPr>
          <a:xfrm>
            <a:off x="5949624" y="5745280"/>
            <a:ext cx="570588" cy="410809"/>
          </a:xfrm>
          <a:prstGeom prst="roundRect">
            <a:avLst>
              <a:gd name="adj" fmla="val 29875"/>
            </a:avLst>
          </a:prstGeom>
        </p:spPr>
      </p:pic>
    </p:spTree>
    <p:extLst>
      <p:ext uri="{BB962C8B-B14F-4D97-AF65-F5344CB8AC3E}">
        <p14:creationId xmlns:p14="http://schemas.microsoft.com/office/powerpoint/2010/main" val="65630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CC45E259-9176-4231-B050-39523E7BC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983" y="396076"/>
            <a:ext cx="7955869" cy="1804000"/>
          </a:xfrm>
        </p:spPr>
        <p:txBody>
          <a:bodyPr/>
          <a:lstStyle/>
          <a:p>
            <a:r>
              <a:rPr lang="en-US" sz="660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3" name="Title 15">
            <a:extLst>
              <a:ext uri="{FF2B5EF4-FFF2-40B4-BE49-F238E27FC236}">
                <a16:creationId xmlns:a16="http://schemas.microsoft.com/office/drawing/2014/main" id="{362455D3-9C05-4285-857F-04407C360AE5}"/>
              </a:ext>
            </a:extLst>
          </p:cNvPr>
          <p:cNvSpPr txBox="1">
            <a:spLocks/>
          </p:cNvSpPr>
          <p:nvPr/>
        </p:nvSpPr>
        <p:spPr>
          <a:xfrm>
            <a:off x="1153007" y="2653038"/>
            <a:ext cx="4490880" cy="18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nnie Use Your Telescope"/>
              <a:buNone/>
              <a:defRPr sz="10640" b="1" i="0" u="none" strike="noStrike" cap="none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38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38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38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38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38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38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38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38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4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 kê số lượng một số loại cây ở sân trường.</a:t>
            </a:r>
          </a:p>
        </p:txBody>
      </p:sp>
      <p:pic>
        <p:nvPicPr>
          <p:cNvPr id="1026" name="Picture 2" descr="Download HD Student Classroom Cartoon Clip Art - Classroom Cartoon  Transparent PNG Image - NicePNG.com">
            <a:extLst>
              <a:ext uri="{FF2B5EF4-FFF2-40B4-BE49-F238E27FC236}">
                <a16:creationId xmlns:a16="http://schemas.microsoft.com/office/drawing/2014/main" id="{0E328A5E-E7CB-49D6-B3DA-E8A04FBF1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399" y="1948000"/>
            <a:ext cx="4249245" cy="29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CC45E259-9176-4231-B050-39523E7BC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37038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74B9CA-D217-4538-8B0B-5CE7F56CC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676" y="82449"/>
            <a:ext cx="11174485" cy="1723941"/>
          </a:xfrm>
          <a:solidFill>
            <a:schemeClr val="bg1"/>
          </a:solidFill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  <a:p>
            <a:pPr algn="ctr">
              <a:lnSpc>
                <a:spcPct val="150000"/>
              </a:lnSpc>
            </a:pP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THI ĐẾM NHANH TRONG LỚP HỌC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D12390F-5360-4A59-9AE6-07030BA4FA64}"/>
              </a:ext>
            </a:extLst>
          </p:cNvPr>
          <p:cNvSpPr/>
          <p:nvPr/>
        </p:nvSpPr>
        <p:spPr>
          <a:xfrm>
            <a:off x="6745525" y="4835823"/>
            <a:ext cx="2883157" cy="12142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Số bàn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33900CD-90F4-4252-B816-97349CC846A2}"/>
              </a:ext>
            </a:extLst>
          </p:cNvPr>
          <p:cNvSpPr/>
          <p:nvPr/>
        </p:nvSpPr>
        <p:spPr>
          <a:xfrm>
            <a:off x="2007409" y="4835823"/>
            <a:ext cx="2883157" cy="12142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Số bảng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971A424-3545-4A08-B136-4E73E70C18AE}"/>
              </a:ext>
            </a:extLst>
          </p:cNvPr>
          <p:cNvSpPr/>
          <p:nvPr/>
        </p:nvSpPr>
        <p:spPr>
          <a:xfrm>
            <a:off x="6704327" y="2610947"/>
            <a:ext cx="2883157" cy="1335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Số 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</a:rPr>
              <a:t>bóng đèn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2239A7D-BE8C-477E-AF11-0C233AA28CF2}"/>
              </a:ext>
            </a:extLst>
          </p:cNvPr>
          <p:cNvSpPr/>
          <p:nvPr/>
        </p:nvSpPr>
        <p:spPr>
          <a:xfrm>
            <a:off x="2007409" y="2610948"/>
            <a:ext cx="2883157" cy="1335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Số </a:t>
            </a:r>
          </a:p>
          <a:p>
            <a:pPr algn="ctr"/>
            <a:r>
              <a:rPr lang="en-US" sz="4400">
                <a:solidFill>
                  <a:schemeClr val="tx1"/>
                </a:solidFill>
              </a:rPr>
              <a:t>cửa số</a:t>
            </a:r>
          </a:p>
        </p:txBody>
      </p:sp>
    </p:spTree>
    <p:extLst>
      <p:ext uri="{BB962C8B-B14F-4D97-AF65-F5344CB8AC3E}">
        <p14:creationId xmlns:p14="http://schemas.microsoft.com/office/powerpoint/2010/main" val="372391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39"/>
          <p:cNvSpPr txBox="1">
            <a:spLocks noGrp="1"/>
          </p:cNvSpPr>
          <p:nvPr>
            <p:ph type="ctrTitle"/>
          </p:nvPr>
        </p:nvSpPr>
        <p:spPr>
          <a:xfrm>
            <a:off x="1120676" y="1317323"/>
            <a:ext cx="8200342" cy="13690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" sz="3600">
                <a:latin typeface="Arial" panose="020B0604020202020204" pitchFamily="34" charset="0"/>
                <a:cs typeface="Arial" panose="020B0604020202020204" pitchFamily="34" charset="0"/>
              </a:rPr>
              <a:t>CHỦ ĐỀ 13: 	LÀM QUEN VỚI YẾU TỐ</a:t>
            </a:r>
            <a:br>
              <a:rPr lang="en" sz="3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3600">
                <a:latin typeface="Arial" panose="020B0604020202020204" pitchFamily="34" charset="0"/>
                <a:cs typeface="Arial" panose="020B0604020202020204" pitchFamily="34" charset="0"/>
              </a:rPr>
              <a:t>			THỐNG KÊ, XÁC SUẤT</a:t>
            </a:r>
            <a:endParaRPr sz="6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5" name="Google Shape;1615;p39"/>
          <p:cNvSpPr/>
          <p:nvPr/>
        </p:nvSpPr>
        <p:spPr>
          <a:xfrm>
            <a:off x="7423110" y="5107561"/>
            <a:ext cx="2194775" cy="635225"/>
          </a:xfrm>
          <a:prstGeom prst="roundRect">
            <a:avLst>
              <a:gd name="adj" fmla="val 50000"/>
            </a:avLst>
          </a:prstGeom>
          <a:solidFill>
            <a:srgbClr val="4D3B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1616" name="Google Shape;1616;p39"/>
          <p:cNvSpPr txBox="1">
            <a:spLocks noGrp="1"/>
          </p:cNvSpPr>
          <p:nvPr>
            <p:ph type="subTitle" idx="1"/>
          </p:nvPr>
        </p:nvSpPr>
        <p:spPr>
          <a:xfrm>
            <a:off x="7740511" y="5249821"/>
            <a:ext cx="1559972" cy="3954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" sz="2800">
                <a:latin typeface="Arial" panose="020B0604020202020204" pitchFamily="34" charset="0"/>
                <a:cs typeface="Arial" panose="020B0604020202020204" pitchFamily="34" charset="0"/>
              </a:rPr>
              <a:t>S/100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17" name="Google Shape;1617;p39"/>
          <p:cNvGrpSpPr/>
          <p:nvPr/>
        </p:nvGrpSpPr>
        <p:grpSpPr>
          <a:xfrm flipH="1">
            <a:off x="0" y="5004279"/>
            <a:ext cx="1093529" cy="1281921"/>
            <a:chOff x="1362549" y="3263217"/>
            <a:chExt cx="822181" cy="963825"/>
          </a:xfrm>
        </p:grpSpPr>
        <p:sp>
          <p:nvSpPr>
            <p:cNvPr id="1618" name="Google Shape;1618;p39"/>
            <p:cNvSpPr/>
            <p:nvPr/>
          </p:nvSpPr>
          <p:spPr>
            <a:xfrm>
              <a:off x="1810979" y="3303364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1869851" y="3263217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620" name="Google Shape;1620;p39"/>
            <p:cNvGrpSpPr/>
            <p:nvPr/>
          </p:nvGrpSpPr>
          <p:grpSpPr>
            <a:xfrm>
              <a:off x="1362549" y="3263229"/>
              <a:ext cx="822177" cy="963813"/>
              <a:chOff x="1362549" y="3263229"/>
              <a:chExt cx="822177" cy="963813"/>
            </a:xfrm>
          </p:grpSpPr>
          <p:sp>
            <p:nvSpPr>
              <p:cNvPr id="1621" name="Google Shape;1621;p39"/>
              <p:cNvSpPr/>
              <p:nvPr/>
            </p:nvSpPr>
            <p:spPr>
              <a:xfrm>
                <a:off x="1430738" y="3387837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2" name="Google Shape;1622;p39"/>
              <p:cNvSpPr/>
              <p:nvPr/>
            </p:nvSpPr>
            <p:spPr>
              <a:xfrm>
                <a:off x="1380780" y="4071826"/>
                <a:ext cx="121338" cy="13826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846" extrusionOk="0">
                    <a:moveTo>
                      <a:pt x="405" y="1"/>
                    </a:moveTo>
                    <a:lnTo>
                      <a:pt x="0" y="1846"/>
                    </a:lnTo>
                    <a:lnTo>
                      <a:pt x="1620" y="1489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3" name="Google Shape;1623;p39"/>
              <p:cNvSpPr/>
              <p:nvPr/>
            </p:nvSpPr>
            <p:spPr>
              <a:xfrm>
                <a:off x="1408418" y="3948765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4" name="Google Shape;1624;p39"/>
              <p:cNvSpPr/>
              <p:nvPr/>
            </p:nvSpPr>
            <p:spPr>
              <a:xfrm>
                <a:off x="1362549" y="3263229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637" name="Google Shape;1637;p39"/>
          <p:cNvGrpSpPr/>
          <p:nvPr/>
        </p:nvGrpSpPr>
        <p:grpSpPr>
          <a:xfrm rot="1059618">
            <a:off x="490121" y="577471"/>
            <a:ext cx="577537" cy="439243"/>
            <a:chOff x="5841679" y="4053505"/>
            <a:chExt cx="278328" cy="211668"/>
          </a:xfrm>
        </p:grpSpPr>
        <p:sp>
          <p:nvSpPr>
            <p:cNvPr id="1638" name="Google Shape;1638;p39"/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1642" name="Google Shape;1642;p39"/>
          <p:cNvGrpSpPr/>
          <p:nvPr/>
        </p:nvGrpSpPr>
        <p:grpSpPr>
          <a:xfrm rot="3273994">
            <a:off x="11379794" y="985263"/>
            <a:ext cx="666870" cy="626660"/>
            <a:chOff x="6276222" y="5478184"/>
            <a:chExt cx="335402" cy="315179"/>
          </a:xfrm>
        </p:grpSpPr>
        <p:sp>
          <p:nvSpPr>
            <p:cNvPr id="1643" name="Google Shape;1643;p39"/>
            <p:cNvSpPr/>
            <p:nvPr/>
          </p:nvSpPr>
          <p:spPr>
            <a:xfrm>
              <a:off x="6286484" y="5487174"/>
              <a:ext cx="314880" cy="297203"/>
            </a:xfrm>
            <a:custGeom>
              <a:avLst/>
              <a:gdLst/>
              <a:ahLst/>
              <a:cxnLst/>
              <a:rect l="l" t="t" r="r" b="b"/>
              <a:pathLst>
                <a:path w="4204" h="3968" extrusionOk="0">
                  <a:moveTo>
                    <a:pt x="762" y="1"/>
                  </a:moveTo>
                  <a:cubicBezTo>
                    <a:pt x="758" y="1"/>
                    <a:pt x="754" y="1"/>
                    <a:pt x="751" y="3"/>
                  </a:cubicBezTo>
                  <a:cubicBezTo>
                    <a:pt x="549" y="158"/>
                    <a:pt x="1" y="634"/>
                    <a:pt x="1" y="634"/>
                  </a:cubicBezTo>
                  <a:cubicBezTo>
                    <a:pt x="1" y="634"/>
                    <a:pt x="358" y="1039"/>
                    <a:pt x="1132" y="1837"/>
                  </a:cubicBezTo>
                  <a:cubicBezTo>
                    <a:pt x="822" y="2122"/>
                    <a:pt x="394" y="2492"/>
                    <a:pt x="72" y="2789"/>
                  </a:cubicBezTo>
                  <a:cubicBezTo>
                    <a:pt x="358" y="3135"/>
                    <a:pt x="727" y="3420"/>
                    <a:pt x="1013" y="3777"/>
                  </a:cubicBezTo>
                  <a:cubicBezTo>
                    <a:pt x="1430" y="3504"/>
                    <a:pt x="1608" y="3135"/>
                    <a:pt x="1954" y="2825"/>
                  </a:cubicBezTo>
                  <a:cubicBezTo>
                    <a:pt x="2311" y="3135"/>
                    <a:pt x="2870" y="3563"/>
                    <a:pt x="3156" y="3968"/>
                  </a:cubicBezTo>
                  <a:cubicBezTo>
                    <a:pt x="3585" y="3718"/>
                    <a:pt x="3728" y="3420"/>
                    <a:pt x="4204" y="3289"/>
                  </a:cubicBezTo>
                  <a:cubicBezTo>
                    <a:pt x="3811" y="2813"/>
                    <a:pt x="3227" y="2313"/>
                    <a:pt x="2751" y="1920"/>
                  </a:cubicBezTo>
                  <a:cubicBezTo>
                    <a:pt x="3251" y="1515"/>
                    <a:pt x="3323" y="1349"/>
                    <a:pt x="3847" y="979"/>
                  </a:cubicBezTo>
                  <a:cubicBezTo>
                    <a:pt x="3513" y="670"/>
                    <a:pt x="3382" y="503"/>
                    <a:pt x="3049" y="194"/>
                  </a:cubicBezTo>
                  <a:cubicBezTo>
                    <a:pt x="2668" y="682"/>
                    <a:pt x="2477" y="944"/>
                    <a:pt x="2001" y="1301"/>
                  </a:cubicBezTo>
                  <a:cubicBezTo>
                    <a:pt x="1999" y="1302"/>
                    <a:pt x="1997" y="1303"/>
                    <a:pt x="1995" y="1303"/>
                  </a:cubicBezTo>
                  <a:cubicBezTo>
                    <a:pt x="1879" y="1303"/>
                    <a:pt x="928" y="1"/>
                    <a:pt x="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6276222" y="5478184"/>
              <a:ext cx="335402" cy="315179"/>
            </a:xfrm>
            <a:custGeom>
              <a:avLst/>
              <a:gdLst/>
              <a:ahLst/>
              <a:cxnLst/>
              <a:rect l="l" t="t" r="r" b="b"/>
              <a:pathLst>
                <a:path w="4478" h="4208" extrusionOk="0">
                  <a:moveTo>
                    <a:pt x="906" y="259"/>
                  </a:moveTo>
                  <a:cubicBezTo>
                    <a:pt x="906" y="259"/>
                    <a:pt x="918" y="271"/>
                    <a:pt x="942" y="271"/>
                  </a:cubicBezTo>
                  <a:cubicBezTo>
                    <a:pt x="977" y="295"/>
                    <a:pt x="1025" y="366"/>
                    <a:pt x="1061" y="378"/>
                  </a:cubicBezTo>
                  <a:cubicBezTo>
                    <a:pt x="1144" y="473"/>
                    <a:pt x="1215" y="557"/>
                    <a:pt x="1311" y="664"/>
                  </a:cubicBezTo>
                  <a:cubicBezTo>
                    <a:pt x="1489" y="866"/>
                    <a:pt x="1668" y="1092"/>
                    <a:pt x="1858" y="1307"/>
                  </a:cubicBezTo>
                  <a:cubicBezTo>
                    <a:pt x="1918" y="1378"/>
                    <a:pt x="2013" y="1485"/>
                    <a:pt x="2096" y="1509"/>
                  </a:cubicBezTo>
                  <a:cubicBezTo>
                    <a:pt x="2114" y="1527"/>
                    <a:pt x="2132" y="1536"/>
                    <a:pt x="2151" y="1536"/>
                  </a:cubicBezTo>
                  <a:cubicBezTo>
                    <a:pt x="2171" y="1536"/>
                    <a:pt x="2192" y="1527"/>
                    <a:pt x="2215" y="1509"/>
                  </a:cubicBezTo>
                  <a:cubicBezTo>
                    <a:pt x="2227" y="1509"/>
                    <a:pt x="2227" y="1497"/>
                    <a:pt x="2251" y="1497"/>
                  </a:cubicBezTo>
                  <a:cubicBezTo>
                    <a:pt x="2620" y="1200"/>
                    <a:pt x="2930" y="854"/>
                    <a:pt x="3228" y="485"/>
                  </a:cubicBezTo>
                  <a:cubicBezTo>
                    <a:pt x="3418" y="676"/>
                    <a:pt x="3620" y="890"/>
                    <a:pt x="3823" y="1080"/>
                  </a:cubicBezTo>
                  <a:cubicBezTo>
                    <a:pt x="3478" y="1342"/>
                    <a:pt x="3180" y="1664"/>
                    <a:pt x="2847" y="1938"/>
                  </a:cubicBezTo>
                  <a:cubicBezTo>
                    <a:pt x="2799" y="1985"/>
                    <a:pt x="2799" y="2081"/>
                    <a:pt x="2847" y="2116"/>
                  </a:cubicBezTo>
                  <a:cubicBezTo>
                    <a:pt x="3299" y="2509"/>
                    <a:pt x="3763" y="2914"/>
                    <a:pt x="4168" y="3355"/>
                  </a:cubicBezTo>
                  <a:cubicBezTo>
                    <a:pt x="3870" y="3509"/>
                    <a:pt x="3632" y="3724"/>
                    <a:pt x="3358" y="3914"/>
                  </a:cubicBezTo>
                  <a:cubicBezTo>
                    <a:pt x="2989" y="3509"/>
                    <a:pt x="2573" y="3188"/>
                    <a:pt x="2168" y="2855"/>
                  </a:cubicBezTo>
                  <a:cubicBezTo>
                    <a:pt x="2150" y="2831"/>
                    <a:pt x="2120" y="2819"/>
                    <a:pt x="2087" y="2819"/>
                  </a:cubicBezTo>
                  <a:cubicBezTo>
                    <a:pt x="2055" y="2819"/>
                    <a:pt x="2019" y="2831"/>
                    <a:pt x="1989" y="2855"/>
                  </a:cubicBezTo>
                  <a:cubicBezTo>
                    <a:pt x="1692" y="3128"/>
                    <a:pt x="1477" y="3474"/>
                    <a:pt x="1156" y="3724"/>
                  </a:cubicBezTo>
                  <a:cubicBezTo>
                    <a:pt x="906" y="3450"/>
                    <a:pt x="644" y="3188"/>
                    <a:pt x="382" y="2926"/>
                  </a:cubicBezTo>
                  <a:cubicBezTo>
                    <a:pt x="715" y="2628"/>
                    <a:pt x="1037" y="2343"/>
                    <a:pt x="1370" y="2045"/>
                  </a:cubicBezTo>
                  <a:cubicBezTo>
                    <a:pt x="1418" y="1997"/>
                    <a:pt x="1418" y="1914"/>
                    <a:pt x="1370" y="1866"/>
                  </a:cubicBezTo>
                  <a:cubicBezTo>
                    <a:pt x="1013" y="1497"/>
                    <a:pt x="668" y="1140"/>
                    <a:pt x="322" y="747"/>
                  </a:cubicBezTo>
                  <a:cubicBezTo>
                    <a:pt x="501" y="604"/>
                    <a:pt x="668" y="438"/>
                    <a:pt x="858" y="307"/>
                  </a:cubicBezTo>
                  <a:lnTo>
                    <a:pt x="906" y="259"/>
                  </a:lnTo>
                  <a:close/>
                  <a:moveTo>
                    <a:pt x="910" y="0"/>
                  </a:moveTo>
                  <a:cubicBezTo>
                    <a:pt x="860" y="0"/>
                    <a:pt x="805" y="21"/>
                    <a:pt x="739" y="68"/>
                  </a:cubicBezTo>
                  <a:cubicBezTo>
                    <a:pt x="501" y="247"/>
                    <a:pt x="275" y="449"/>
                    <a:pt x="60" y="652"/>
                  </a:cubicBezTo>
                  <a:cubicBezTo>
                    <a:pt x="1" y="688"/>
                    <a:pt x="13" y="771"/>
                    <a:pt x="60" y="830"/>
                  </a:cubicBezTo>
                  <a:cubicBezTo>
                    <a:pt x="382" y="1211"/>
                    <a:pt x="739" y="1581"/>
                    <a:pt x="1096" y="1938"/>
                  </a:cubicBezTo>
                  <a:cubicBezTo>
                    <a:pt x="775" y="2235"/>
                    <a:pt x="441" y="2521"/>
                    <a:pt x="132" y="2819"/>
                  </a:cubicBezTo>
                  <a:cubicBezTo>
                    <a:pt x="84" y="2866"/>
                    <a:pt x="84" y="2938"/>
                    <a:pt x="132" y="2997"/>
                  </a:cubicBezTo>
                  <a:cubicBezTo>
                    <a:pt x="430" y="3343"/>
                    <a:pt x="775" y="3640"/>
                    <a:pt x="1072" y="3986"/>
                  </a:cubicBezTo>
                  <a:cubicBezTo>
                    <a:pt x="1086" y="4005"/>
                    <a:pt x="1113" y="4014"/>
                    <a:pt x="1143" y="4014"/>
                  </a:cubicBezTo>
                  <a:cubicBezTo>
                    <a:pt x="1168" y="4014"/>
                    <a:pt x="1194" y="4008"/>
                    <a:pt x="1215" y="3998"/>
                  </a:cubicBezTo>
                  <a:cubicBezTo>
                    <a:pt x="1561" y="3747"/>
                    <a:pt x="1799" y="3402"/>
                    <a:pt x="2096" y="3105"/>
                  </a:cubicBezTo>
                  <a:cubicBezTo>
                    <a:pt x="2477" y="3426"/>
                    <a:pt x="2894" y="3747"/>
                    <a:pt x="3192" y="4140"/>
                  </a:cubicBezTo>
                  <a:cubicBezTo>
                    <a:pt x="3225" y="4174"/>
                    <a:pt x="3265" y="4208"/>
                    <a:pt x="3306" y="4208"/>
                  </a:cubicBezTo>
                  <a:cubicBezTo>
                    <a:pt x="3324" y="4208"/>
                    <a:pt x="3341" y="4202"/>
                    <a:pt x="3358" y="4188"/>
                  </a:cubicBezTo>
                  <a:cubicBezTo>
                    <a:pt x="3704" y="3962"/>
                    <a:pt x="3966" y="3652"/>
                    <a:pt x="4371" y="3521"/>
                  </a:cubicBezTo>
                  <a:cubicBezTo>
                    <a:pt x="4466" y="3474"/>
                    <a:pt x="4478" y="3366"/>
                    <a:pt x="4418" y="3307"/>
                  </a:cubicBezTo>
                  <a:cubicBezTo>
                    <a:pt x="4013" y="2831"/>
                    <a:pt x="3561" y="2414"/>
                    <a:pt x="3085" y="2021"/>
                  </a:cubicBezTo>
                  <a:cubicBezTo>
                    <a:pt x="3394" y="1735"/>
                    <a:pt x="3692" y="1438"/>
                    <a:pt x="4037" y="1188"/>
                  </a:cubicBezTo>
                  <a:cubicBezTo>
                    <a:pt x="4085" y="1140"/>
                    <a:pt x="4120" y="1045"/>
                    <a:pt x="4061" y="985"/>
                  </a:cubicBezTo>
                  <a:cubicBezTo>
                    <a:pt x="3787" y="735"/>
                    <a:pt x="3537" y="473"/>
                    <a:pt x="3275" y="199"/>
                  </a:cubicBezTo>
                  <a:cubicBezTo>
                    <a:pt x="3250" y="174"/>
                    <a:pt x="3215" y="159"/>
                    <a:pt x="3180" y="159"/>
                  </a:cubicBezTo>
                  <a:cubicBezTo>
                    <a:pt x="3150" y="159"/>
                    <a:pt x="3119" y="171"/>
                    <a:pt x="3097" y="199"/>
                  </a:cubicBezTo>
                  <a:cubicBezTo>
                    <a:pt x="2799" y="592"/>
                    <a:pt x="2501" y="950"/>
                    <a:pt x="2108" y="1259"/>
                  </a:cubicBezTo>
                  <a:lnTo>
                    <a:pt x="2108" y="1247"/>
                  </a:lnTo>
                  <a:cubicBezTo>
                    <a:pt x="2096" y="1200"/>
                    <a:pt x="2037" y="1164"/>
                    <a:pt x="2001" y="1128"/>
                  </a:cubicBezTo>
                  <a:cubicBezTo>
                    <a:pt x="1918" y="1021"/>
                    <a:pt x="1811" y="902"/>
                    <a:pt x="1727" y="795"/>
                  </a:cubicBezTo>
                  <a:cubicBezTo>
                    <a:pt x="1525" y="569"/>
                    <a:pt x="1358" y="318"/>
                    <a:pt x="1132" y="128"/>
                  </a:cubicBezTo>
                  <a:cubicBezTo>
                    <a:pt x="1053" y="49"/>
                    <a:pt x="987" y="0"/>
                    <a:pt x="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7" name="Google Shape;1698;p42">
            <a:extLst>
              <a:ext uri="{FF2B5EF4-FFF2-40B4-BE49-F238E27FC236}">
                <a16:creationId xmlns:a16="http://schemas.microsoft.com/office/drawing/2014/main" id="{72BCDD27-BDA0-43EA-B42F-2DE1989F9BDC}"/>
              </a:ext>
            </a:extLst>
          </p:cNvPr>
          <p:cNvGrpSpPr/>
          <p:nvPr/>
        </p:nvGrpSpPr>
        <p:grpSpPr>
          <a:xfrm flipH="1">
            <a:off x="4185666" y="585653"/>
            <a:ext cx="726062" cy="682749"/>
            <a:chOff x="3187875" y="1320975"/>
            <a:chExt cx="545897" cy="513332"/>
          </a:xfrm>
        </p:grpSpPr>
        <p:sp>
          <p:nvSpPr>
            <p:cNvPr id="38" name="Google Shape;1699;p42">
              <a:extLst>
                <a:ext uri="{FF2B5EF4-FFF2-40B4-BE49-F238E27FC236}">
                  <a16:creationId xmlns:a16="http://schemas.microsoft.com/office/drawing/2014/main" id="{9B5C9A61-FD31-4AF3-9AB0-3EA1A35D7847}"/>
                </a:ext>
              </a:extLst>
            </p:cNvPr>
            <p:cNvSpPr/>
            <p:nvPr/>
          </p:nvSpPr>
          <p:spPr>
            <a:xfrm>
              <a:off x="3202421" y="1354900"/>
              <a:ext cx="485554" cy="448532"/>
            </a:xfrm>
            <a:custGeom>
              <a:avLst/>
              <a:gdLst/>
              <a:ahLst/>
              <a:cxnLst/>
              <a:rect l="l" t="t" r="r" b="b"/>
              <a:pathLst>
                <a:path w="10348" h="9559" extrusionOk="0">
                  <a:moveTo>
                    <a:pt x="5227" y="0"/>
                  </a:moveTo>
                  <a:cubicBezTo>
                    <a:pt x="4871" y="0"/>
                    <a:pt x="4515" y="44"/>
                    <a:pt x="4156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36"/>
                    <a:pt x="3703" y="415"/>
                    <a:pt x="3680" y="712"/>
                  </a:cubicBezTo>
                  <a:cubicBezTo>
                    <a:pt x="3608" y="1367"/>
                    <a:pt x="3632" y="2046"/>
                    <a:pt x="3620" y="2701"/>
                  </a:cubicBezTo>
                  <a:cubicBezTo>
                    <a:pt x="3608" y="2915"/>
                    <a:pt x="3644" y="3153"/>
                    <a:pt x="3572" y="3391"/>
                  </a:cubicBezTo>
                  <a:cubicBezTo>
                    <a:pt x="3203" y="3439"/>
                    <a:pt x="2846" y="3474"/>
                    <a:pt x="2501" y="3510"/>
                  </a:cubicBezTo>
                  <a:cubicBezTo>
                    <a:pt x="1894" y="3593"/>
                    <a:pt x="1298" y="3677"/>
                    <a:pt x="715" y="3867"/>
                  </a:cubicBezTo>
                  <a:cubicBezTo>
                    <a:pt x="274" y="4022"/>
                    <a:pt x="60" y="4308"/>
                    <a:pt x="36" y="4784"/>
                  </a:cubicBezTo>
                  <a:cubicBezTo>
                    <a:pt x="1" y="5201"/>
                    <a:pt x="72" y="5594"/>
                    <a:pt x="167" y="5987"/>
                  </a:cubicBezTo>
                  <a:cubicBezTo>
                    <a:pt x="251" y="6296"/>
                    <a:pt x="370" y="6403"/>
                    <a:pt x="703" y="6415"/>
                  </a:cubicBezTo>
                  <a:cubicBezTo>
                    <a:pt x="814" y="6425"/>
                    <a:pt x="927" y="6429"/>
                    <a:pt x="1039" y="6429"/>
                  </a:cubicBezTo>
                  <a:cubicBezTo>
                    <a:pt x="1335" y="6429"/>
                    <a:pt x="1633" y="6399"/>
                    <a:pt x="1917" y="6356"/>
                  </a:cubicBezTo>
                  <a:cubicBezTo>
                    <a:pt x="2310" y="6308"/>
                    <a:pt x="2715" y="6237"/>
                    <a:pt x="3096" y="6177"/>
                  </a:cubicBezTo>
                  <a:cubicBezTo>
                    <a:pt x="3158" y="6166"/>
                    <a:pt x="3207" y="6161"/>
                    <a:pt x="3248" y="6161"/>
                  </a:cubicBezTo>
                  <a:cubicBezTo>
                    <a:pt x="3389" y="6161"/>
                    <a:pt x="3427" y="6231"/>
                    <a:pt x="3501" y="6415"/>
                  </a:cubicBezTo>
                  <a:cubicBezTo>
                    <a:pt x="3513" y="6463"/>
                    <a:pt x="3525" y="6510"/>
                    <a:pt x="3525" y="6546"/>
                  </a:cubicBezTo>
                  <a:cubicBezTo>
                    <a:pt x="3572" y="6891"/>
                    <a:pt x="3608" y="7237"/>
                    <a:pt x="3608" y="7582"/>
                  </a:cubicBezTo>
                  <a:cubicBezTo>
                    <a:pt x="3584" y="8094"/>
                    <a:pt x="3608" y="8606"/>
                    <a:pt x="3680" y="9106"/>
                  </a:cubicBezTo>
                  <a:cubicBezTo>
                    <a:pt x="3680" y="9142"/>
                    <a:pt x="3691" y="9166"/>
                    <a:pt x="3691" y="9201"/>
                  </a:cubicBezTo>
                  <a:cubicBezTo>
                    <a:pt x="3739" y="9404"/>
                    <a:pt x="3811" y="9463"/>
                    <a:pt x="4049" y="9499"/>
                  </a:cubicBezTo>
                  <a:cubicBezTo>
                    <a:pt x="4377" y="9538"/>
                    <a:pt x="4703" y="9559"/>
                    <a:pt x="5030" y="9559"/>
                  </a:cubicBezTo>
                  <a:cubicBezTo>
                    <a:pt x="5307" y="9559"/>
                    <a:pt x="5586" y="9544"/>
                    <a:pt x="5870" y="9511"/>
                  </a:cubicBezTo>
                  <a:cubicBezTo>
                    <a:pt x="6323" y="9451"/>
                    <a:pt x="6478" y="9285"/>
                    <a:pt x="6549" y="8832"/>
                  </a:cubicBezTo>
                  <a:cubicBezTo>
                    <a:pt x="6585" y="8618"/>
                    <a:pt x="6561" y="8392"/>
                    <a:pt x="6561" y="8189"/>
                  </a:cubicBezTo>
                  <a:cubicBezTo>
                    <a:pt x="6549" y="7737"/>
                    <a:pt x="6537" y="7284"/>
                    <a:pt x="6537" y="6820"/>
                  </a:cubicBezTo>
                  <a:cubicBezTo>
                    <a:pt x="6537" y="6475"/>
                    <a:pt x="6597" y="6403"/>
                    <a:pt x="6942" y="6356"/>
                  </a:cubicBezTo>
                  <a:cubicBezTo>
                    <a:pt x="7751" y="6249"/>
                    <a:pt x="8573" y="6165"/>
                    <a:pt x="9395" y="6058"/>
                  </a:cubicBezTo>
                  <a:cubicBezTo>
                    <a:pt x="10073" y="5987"/>
                    <a:pt x="10109" y="5999"/>
                    <a:pt x="10276" y="5225"/>
                  </a:cubicBezTo>
                  <a:lnTo>
                    <a:pt x="10276" y="5165"/>
                  </a:lnTo>
                  <a:cubicBezTo>
                    <a:pt x="10347" y="4677"/>
                    <a:pt x="10288" y="4189"/>
                    <a:pt x="10228" y="3689"/>
                  </a:cubicBezTo>
                  <a:cubicBezTo>
                    <a:pt x="10192" y="3427"/>
                    <a:pt x="10133" y="3379"/>
                    <a:pt x="9918" y="3343"/>
                  </a:cubicBezTo>
                  <a:cubicBezTo>
                    <a:pt x="9526" y="3289"/>
                    <a:pt x="9136" y="3266"/>
                    <a:pt x="8747" y="3266"/>
                  </a:cubicBezTo>
                  <a:cubicBezTo>
                    <a:pt x="8191" y="3266"/>
                    <a:pt x="7638" y="3314"/>
                    <a:pt x="7085" y="3391"/>
                  </a:cubicBezTo>
                  <a:cubicBezTo>
                    <a:pt x="7003" y="3399"/>
                    <a:pt x="6915" y="3413"/>
                    <a:pt x="6817" y="3413"/>
                  </a:cubicBezTo>
                  <a:cubicBezTo>
                    <a:pt x="6774" y="3413"/>
                    <a:pt x="6728" y="3410"/>
                    <a:pt x="6680" y="3403"/>
                  </a:cubicBezTo>
                  <a:cubicBezTo>
                    <a:pt x="6597" y="3093"/>
                    <a:pt x="6585" y="2772"/>
                    <a:pt x="6585" y="2439"/>
                  </a:cubicBezTo>
                  <a:cubicBezTo>
                    <a:pt x="6597" y="1879"/>
                    <a:pt x="6597" y="1307"/>
                    <a:pt x="6585" y="748"/>
                  </a:cubicBezTo>
                  <a:cubicBezTo>
                    <a:pt x="6561" y="355"/>
                    <a:pt x="6442" y="153"/>
                    <a:pt x="6144" y="93"/>
                  </a:cubicBezTo>
                  <a:cubicBezTo>
                    <a:pt x="5837" y="33"/>
                    <a:pt x="5532" y="0"/>
                    <a:pt x="5227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" name="Google Shape;1700;p42">
              <a:extLst>
                <a:ext uri="{FF2B5EF4-FFF2-40B4-BE49-F238E27FC236}">
                  <a16:creationId xmlns:a16="http://schemas.microsoft.com/office/drawing/2014/main" id="{296F153F-F103-4436-A35C-67F25D8349FA}"/>
                </a:ext>
              </a:extLst>
            </p:cNvPr>
            <p:cNvSpPr/>
            <p:nvPr/>
          </p:nvSpPr>
          <p:spPr>
            <a:xfrm>
              <a:off x="3187875" y="1341902"/>
              <a:ext cx="531913" cy="492405"/>
            </a:xfrm>
            <a:custGeom>
              <a:avLst/>
              <a:gdLst/>
              <a:ahLst/>
              <a:cxnLst/>
              <a:rect l="l" t="t" r="r" b="b"/>
              <a:pathLst>
                <a:path w="11336" h="10494" extrusionOk="0">
                  <a:moveTo>
                    <a:pt x="5537" y="277"/>
                  </a:moveTo>
                  <a:cubicBezTo>
                    <a:pt x="5842" y="277"/>
                    <a:pt x="6147" y="310"/>
                    <a:pt x="6454" y="370"/>
                  </a:cubicBezTo>
                  <a:cubicBezTo>
                    <a:pt x="6752" y="430"/>
                    <a:pt x="6871" y="632"/>
                    <a:pt x="6895" y="1025"/>
                  </a:cubicBezTo>
                  <a:cubicBezTo>
                    <a:pt x="6907" y="1584"/>
                    <a:pt x="6907" y="2156"/>
                    <a:pt x="6895" y="2716"/>
                  </a:cubicBezTo>
                  <a:cubicBezTo>
                    <a:pt x="6895" y="3049"/>
                    <a:pt x="6907" y="3370"/>
                    <a:pt x="6990" y="3680"/>
                  </a:cubicBezTo>
                  <a:cubicBezTo>
                    <a:pt x="7038" y="3687"/>
                    <a:pt x="7084" y="3690"/>
                    <a:pt x="7127" y="3690"/>
                  </a:cubicBezTo>
                  <a:cubicBezTo>
                    <a:pt x="7225" y="3690"/>
                    <a:pt x="7313" y="3676"/>
                    <a:pt x="7395" y="3668"/>
                  </a:cubicBezTo>
                  <a:cubicBezTo>
                    <a:pt x="7948" y="3591"/>
                    <a:pt x="8501" y="3543"/>
                    <a:pt x="9054" y="3543"/>
                  </a:cubicBezTo>
                  <a:cubicBezTo>
                    <a:pt x="9442" y="3543"/>
                    <a:pt x="9829" y="3566"/>
                    <a:pt x="10217" y="3620"/>
                  </a:cubicBezTo>
                  <a:cubicBezTo>
                    <a:pt x="10490" y="3656"/>
                    <a:pt x="10538" y="3704"/>
                    <a:pt x="10562" y="3966"/>
                  </a:cubicBezTo>
                  <a:cubicBezTo>
                    <a:pt x="10598" y="4466"/>
                    <a:pt x="10645" y="4954"/>
                    <a:pt x="10586" y="5442"/>
                  </a:cubicBezTo>
                  <a:lnTo>
                    <a:pt x="10586" y="5502"/>
                  </a:lnTo>
                  <a:cubicBezTo>
                    <a:pt x="10419" y="6276"/>
                    <a:pt x="10383" y="6264"/>
                    <a:pt x="9705" y="6335"/>
                  </a:cubicBezTo>
                  <a:cubicBezTo>
                    <a:pt x="8883" y="6442"/>
                    <a:pt x="8061" y="6526"/>
                    <a:pt x="7252" y="6633"/>
                  </a:cubicBezTo>
                  <a:cubicBezTo>
                    <a:pt x="6907" y="6680"/>
                    <a:pt x="6847" y="6752"/>
                    <a:pt x="6847" y="7097"/>
                  </a:cubicBezTo>
                  <a:cubicBezTo>
                    <a:pt x="6847" y="7561"/>
                    <a:pt x="6859" y="8014"/>
                    <a:pt x="6871" y="8466"/>
                  </a:cubicBezTo>
                  <a:cubicBezTo>
                    <a:pt x="6871" y="8669"/>
                    <a:pt x="6895" y="8895"/>
                    <a:pt x="6859" y="9109"/>
                  </a:cubicBezTo>
                  <a:cubicBezTo>
                    <a:pt x="6788" y="9562"/>
                    <a:pt x="6633" y="9728"/>
                    <a:pt x="6168" y="9788"/>
                  </a:cubicBezTo>
                  <a:cubicBezTo>
                    <a:pt x="5890" y="9821"/>
                    <a:pt x="5614" y="9836"/>
                    <a:pt x="5338" y="9836"/>
                  </a:cubicBezTo>
                  <a:cubicBezTo>
                    <a:pt x="5013" y="9836"/>
                    <a:pt x="4687" y="9815"/>
                    <a:pt x="4359" y="9776"/>
                  </a:cubicBezTo>
                  <a:cubicBezTo>
                    <a:pt x="4121" y="9740"/>
                    <a:pt x="4049" y="9681"/>
                    <a:pt x="4001" y="9478"/>
                  </a:cubicBezTo>
                  <a:cubicBezTo>
                    <a:pt x="4001" y="9443"/>
                    <a:pt x="3990" y="9419"/>
                    <a:pt x="3990" y="9383"/>
                  </a:cubicBezTo>
                  <a:cubicBezTo>
                    <a:pt x="3918" y="8883"/>
                    <a:pt x="3894" y="8371"/>
                    <a:pt x="3918" y="7859"/>
                  </a:cubicBezTo>
                  <a:cubicBezTo>
                    <a:pt x="3918" y="7514"/>
                    <a:pt x="3882" y="7168"/>
                    <a:pt x="3835" y="6823"/>
                  </a:cubicBezTo>
                  <a:cubicBezTo>
                    <a:pt x="3835" y="6787"/>
                    <a:pt x="3823" y="6740"/>
                    <a:pt x="3811" y="6692"/>
                  </a:cubicBezTo>
                  <a:cubicBezTo>
                    <a:pt x="3737" y="6508"/>
                    <a:pt x="3699" y="6438"/>
                    <a:pt x="3558" y="6438"/>
                  </a:cubicBezTo>
                  <a:cubicBezTo>
                    <a:pt x="3517" y="6438"/>
                    <a:pt x="3468" y="6443"/>
                    <a:pt x="3406" y="6454"/>
                  </a:cubicBezTo>
                  <a:cubicBezTo>
                    <a:pt x="3025" y="6514"/>
                    <a:pt x="2620" y="6585"/>
                    <a:pt x="2227" y="6633"/>
                  </a:cubicBezTo>
                  <a:cubicBezTo>
                    <a:pt x="1943" y="6676"/>
                    <a:pt x="1645" y="6706"/>
                    <a:pt x="1349" y="6706"/>
                  </a:cubicBezTo>
                  <a:cubicBezTo>
                    <a:pt x="1237" y="6706"/>
                    <a:pt x="1124" y="6702"/>
                    <a:pt x="1013" y="6692"/>
                  </a:cubicBezTo>
                  <a:cubicBezTo>
                    <a:pt x="680" y="6680"/>
                    <a:pt x="561" y="6573"/>
                    <a:pt x="477" y="6264"/>
                  </a:cubicBezTo>
                  <a:cubicBezTo>
                    <a:pt x="382" y="5871"/>
                    <a:pt x="311" y="5478"/>
                    <a:pt x="346" y="5061"/>
                  </a:cubicBezTo>
                  <a:cubicBezTo>
                    <a:pt x="370" y="4585"/>
                    <a:pt x="584" y="4299"/>
                    <a:pt x="1025" y="4144"/>
                  </a:cubicBezTo>
                  <a:cubicBezTo>
                    <a:pt x="1608" y="3954"/>
                    <a:pt x="2204" y="3870"/>
                    <a:pt x="2811" y="3787"/>
                  </a:cubicBezTo>
                  <a:cubicBezTo>
                    <a:pt x="3156" y="3751"/>
                    <a:pt x="3513" y="3716"/>
                    <a:pt x="3882" y="3668"/>
                  </a:cubicBezTo>
                  <a:cubicBezTo>
                    <a:pt x="3954" y="3430"/>
                    <a:pt x="3918" y="3192"/>
                    <a:pt x="3930" y="2978"/>
                  </a:cubicBezTo>
                  <a:cubicBezTo>
                    <a:pt x="3942" y="2323"/>
                    <a:pt x="3918" y="1644"/>
                    <a:pt x="3990" y="989"/>
                  </a:cubicBezTo>
                  <a:cubicBezTo>
                    <a:pt x="4013" y="692"/>
                    <a:pt x="4132" y="513"/>
                    <a:pt x="4406" y="430"/>
                  </a:cubicBezTo>
                  <a:cubicBezTo>
                    <a:pt x="4418" y="430"/>
                    <a:pt x="4430" y="418"/>
                    <a:pt x="4466" y="418"/>
                  </a:cubicBezTo>
                  <a:cubicBezTo>
                    <a:pt x="4825" y="321"/>
                    <a:pt x="5181" y="277"/>
                    <a:pt x="5537" y="277"/>
                  </a:cubicBezTo>
                  <a:close/>
                  <a:moveTo>
                    <a:pt x="5591" y="1"/>
                  </a:moveTo>
                  <a:cubicBezTo>
                    <a:pt x="5168" y="1"/>
                    <a:pt x="4746" y="74"/>
                    <a:pt x="4335" y="215"/>
                  </a:cubicBezTo>
                  <a:cubicBezTo>
                    <a:pt x="4311" y="215"/>
                    <a:pt x="4299" y="239"/>
                    <a:pt x="4287" y="239"/>
                  </a:cubicBezTo>
                  <a:cubicBezTo>
                    <a:pt x="3990" y="334"/>
                    <a:pt x="3811" y="572"/>
                    <a:pt x="3751" y="882"/>
                  </a:cubicBezTo>
                  <a:cubicBezTo>
                    <a:pt x="3632" y="1442"/>
                    <a:pt x="3644" y="1989"/>
                    <a:pt x="3656" y="2537"/>
                  </a:cubicBezTo>
                  <a:cubicBezTo>
                    <a:pt x="3656" y="2835"/>
                    <a:pt x="3692" y="3132"/>
                    <a:pt x="3704" y="3418"/>
                  </a:cubicBezTo>
                  <a:cubicBezTo>
                    <a:pt x="3668" y="3442"/>
                    <a:pt x="3632" y="3448"/>
                    <a:pt x="3598" y="3448"/>
                  </a:cubicBezTo>
                  <a:cubicBezTo>
                    <a:pt x="3564" y="3448"/>
                    <a:pt x="3531" y="3442"/>
                    <a:pt x="3501" y="3442"/>
                  </a:cubicBezTo>
                  <a:cubicBezTo>
                    <a:pt x="2549" y="3478"/>
                    <a:pt x="1620" y="3620"/>
                    <a:pt x="739" y="3966"/>
                  </a:cubicBezTo>
                  <a:cubicBezTo>
                    <a:pt x="382" y="4097"/>
                    <a:pt x="168" y="4382"/>
                    <a:pt x="84" y="4752"/>
                  </a:cubicBezTo>
                  <a:cubicBezTo>
                    <a:pt x="1" y="5204"/>
                    <a:pt x="1" y="5644"/>
                    <a:pt x="84" y="6085"/>
                  </a:cubicBezTo>
                  <a:cubicBezTo>
                    <a:pt x="227" y="6799"/>
                    <a:pt x="549" y="7133"/>
                    <a:pt x="1275" y="7252"/>
                  </a:cubicBezTo>
                  <a:cubicBezTo>
                    <a:pt x="1502" y="7288"/>
                    <a:pt x="1730" y="7304"/>
                    <a:pt x="1957" y="7304"/>
                  </a:cubicBezTo>
                  <a:cubicBezTo>
                    <a:pt x="2027" y="7304"/>
                    <a:pt x="2098" y="7302"/>
                    <a:pt x="2168" y="7299"/>
                  </a:cubicBezTo>
                  <a:cubicBezTo>
                    <a:pt x="2632" y="7276"/>
                    <a:pt x="3108" y="7216"/>
                    <a:pt x="3585" y="7121"/>
                  </a:cubicBezTo>
                  <a:cubicBezTo>
                    <a:pt x="3620" y="7490"/>
                    <a:pt x="3644" y="7847"/>
                    <a:pt x="3644" y="8192"/>
                  </a:cubicBezTo>
                  <a:cubicBezTo>
                    <a:pt x="3644" y="8645"/>
                    <a:pt x="3680" y="9073"/>
                    <a:pt x="3763" y="9502"/>
                  </a:cubicBezTo>
                  <a:cubicBezTo>
                    <a:pt x="3775" y="9609"/>
                    <a:pt x="3811" y="9716"/>
                    <a:pt x="3835" y="9812"/>
                  </a:cubicBezTo>
                  <a:cubicBezTo>
                    <a:pt x="3930" y="10169"/>
                    <a:pt x="4132" y="10383"/>
                    <a:pt x="4490" y="10443"/>
                  </a:cubicBezTo>
                  <a:cubicBezTo>
                    <a:pt x="4702" y="10478"/>
                    <a:pt x="4911" y="10494"/>
                    <a:pt x="5117" y="10494"/>
                  </a:cubicBezTo>
                  <a:cubicBezTo>
                    <a:pt x="5687" y="10494"/>
                    <a:pt x="6237" y="10370"/>
                    <a:pt x="6788" y="10169"/>
                  </a:cubicBezTo>
                  <a:cubicBezTo>
                    <a:pt x="6978" y="10097"/>
                    <a:pt x="7097" y="9955"/>
                    <a:pt x="7204" y="9776"/>
                  </a:cubicBezTo>
                  <a:cubicBezTo>
                    <a:pt x="7454" y="9276"/>
                    <a:pt x="7490" y="8764"/>
                    <a:pt x="7466" y="8228"/>
                  </a:cubicBezTo>
                  <a:cubicBezTo>
                    <a:pt x="7454" y="7907"/>
                    <a:pt x="7466" y="7585"/>
                    <a:pt x="7466" y="7252"/>
                  </a:cubicBezTo>
                  <a:cubicBezTo>
                    <a:pt x="7883" y="7252"/>
                    <a:pt x="8335" y="7228"/>
                    <a:pt x="8764" y="7192"/>
                  </a:cubicBezTo>
                  <a:cubicBezTo>
                    <a:pt x="9252" y="7168"/>
                    <a:pt x="9764" y="7157"/>
                    <a:pt x="10252" y="7049"/>
                  </a:cubicBezTo>
                  <a:cubicBezTo>
                    <a:pt x="10895" y="6895"/>
                    <a:pt x="11205" y="6597"/>
                    <a:pt x="11300" y="5990"/>
                  </a:cubicBezTo>
                  <a:cubicBezTo>
                    <a:pt x="11336" y="5383"/>
                    <a:pt x="11252" y="4740"/>
                    <a:pt x="11098" y="4121"/>
                  </a:cubicBezTo>
                  <a:cubicBezTo>
                    <a:pt x="10979" y="3632"/>
                    <a:pt x="10657" y="3347"/>
                    <a:pt x="10145" y="3251"/>
                  </a:cubicBezTo>
                  <a:cubicBezTo>
                    <a:pt x="9782" y="3204"/>
                    <a:pt x="9422" y="3183"/>
                    <a:pt x="9062" y="3183"/>
                  </a:cubicBezTo>
                  <a:cubicBezTo>
                    <a:pt x="8701" y="3183"/>
                    <a:pt x="8341" y="3204"/>
                    <a:pt x="7978" y="3239"/>
                  </a:cubicBezTo>
                  <a:cubicBezTo>
                    <a:pt x="7839" y="3249"/>
                    <a:pt x="7699" y="3293"/>
                    <a:pt x="7553" y="3293"/>
                  </a:cubicBezTo>
                  <a:cubicBezTo>
                    <a:pt x="7524" y="3293"/>
                    <a:pt x="7495" y="3291"/>
                    <a:pt x="7466" y="3287"/>
                  </a:cubicBezTo>
                  <a:cubicBezTo>
                    <a:pt x="7466" y="3168"/>
                    <a:pt x="7466" y="3049"/>
                    <a:pt x="7490" y="2942"/>
                  </a:cubicBezTo>
                  <a:cubicBezTo>
                    <a:pt x="7561" y="2370"/>
                    <a:pt x="7550" y="1811"/>
                    <a:pt x="7454" y="1263"/>
                  </a:cubicBezTo>
                  <a:cubicBezTo>
                    <a:pt x="7371" y="727"/>
                    <a:pt x="7109" y="275"/>
                    <a:pt x="6561" y="132"/>
                  </a:cubicBezTo>
                  <a:cubicBezTo>
                    <a:pt x="6241" y="44"/>
                    <a:pt x="5915" y="1"/>
                    <a:pt x="5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" name="Google Shape;1701;p42">
              <a:extLst>
                <a:ext uri="{FF2B5EF4-FFF2-40B4-BE49-F238E27FC236}">
                  <a16:creationId xmlns:a16="http://schemas.microsoft.com/office/drawing/2014/main" id="{26000AF7-EFB2-43F1-9150-017E03C27671}"/>
                </a:ext>
              </a:extLst>
            </p:cNvPr>
            <p:cNvSpPr/>
            <p:nvPr/>
          </p:nvSpPr>
          <p:spPr>
            <a:xfrm>
              <a:off x="3384529" y="1382725"/>
              <a:ext cx="25197" cy="97223"/>
            </a:xfrm>
            <a:custGeom>
              <a:avLst/>
              <a:gdLst/>
              <a:ahLst/>
              <a:cxnLst/>
              <a:rect l="l" t="t" r="r" b="b"/>
              <a:pathLst>
                <a:path w="537" h="2072" extrusionOk="0">
                  <a:moveTo>
                    <a:pt x="239" y="0"/>
                  </a:moveTo>
                  <a:cubicBezTo>
                    <a:pt x="120" y="0"/>
                    <a:pt x="37" y="143"/>
                    <a:pt x="25" y="322"/>
                  </a:cubicBezTo>
                  <a:cubicBezTo>
                    <a:pt x="1" y="584"/>
                    <a:pt x="37" y="857"/>
                    <a:pt x="60" y="1119"/>
                  </a:cubicBezTo>
                  <a:cubicBezTo>
                    <a:pt x="108" y="1429"/>
                    <a:pt x="144" y="1762"/>
                    <a:pt x="263" y="2072"/>
                  </a:cubicBezTo>
                  <a:cubicBezTo>
                    <a:pt x="322" y="2060"/>
                    <a:pt x="346" y="2024"/>
                    <a:pt x="346" y="2000"/>
                  </a:cubicBezTo>
                  <a:cubicBezTo>
                    <a:pt x="477" y="1429"/>
                    <a:pt x="537" y="869"/>
                    <a:pt x="489" y="29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" name="Google Shape;1702;p42">
              <a:extLst>
                <a:ext uri="{FF2B5EF4-FFF2-40B4-BE49-F238E27FC236}">
                  <a16:creationId xmlns:a16="http://schemas.microsoft.com/office/drawing/2014/main" id="{05B5B1E0-057E-4F03-AD92-36D8DA4079F8}"/>
                </a:ext>
              </a:extLst>
            </p:cNvPr>
            <p:cNvSpPr/>
            <p:nvPr/>
          </p:nvSpPr>
          <p:spPr>
            <a:xfrm>
              <a:off x="3574521" y="1525322"/>
              <a:ext cx="75451" cy="23790"/>
            </a:xfrm>
            <a:custGeom>
              <a:avLst/>
              <a:gdLst/>
              <a:ahLst/>
              <a:cxnLst/>
              <a:rect l="l" t="t" r="r" b="b"/>
              <a:pathLst>
                <a:path w="1608" h="507" extrusionOk="0">
                  <a:moveTo>
                    <a:pt x="736" y="0"/>
                  </a:moveTo>
                  <a:cubicBezTo>
                    <a:pt x="562" y="0"/>
                    <a:pt x="387" y="19"/>
                    <a:pt x="214" y="57"/>
                  </a:cubicBezTo>
                  <a:cubicBezTo>
                    <a:pt x="95" y="92"/>
                    <a:pt x="0" y="164"/>
                    <a:pt x="12" y="295"/>
                  </a:cubicBezTo>
                  <a:cubicBezTo>
                    <a:pt x="36" y="438"/>
                    <a:pt x="143" y="473"/>
                    <a:pt x="262" y="497"/>
                  </a:cubicBezTo>
                  <a:cubicBezTo>
                    <a:pt x="312" y="504"/>
                    <a:pt x="362" y="507"/>
                    <a:pt x="412" y="507"/>
                  </a:cubicBezTo>
                  <a:cubicBezTo>
                    <a:pt x="540" y="507"/>
                    <a:pt x="669" y="487"/>
                    <a:pt x="798" y="462"/>
                  </a:cubicBezTo>
                  <a:cubicBezTo>
                    <a:pt x="1072" y="414"/>
                    <a:pt x="1357" y="378"/>
                    <a:pt x="1607" y="223"/>
                  </a:cubicBezTo>
                  <a:cubicBezTo>
                    <a:pt x="1596" y="164"/>
                    <a:pt x="1572" y="152"/>
                    <a:pt x="1536" y="140"/>
                  </a:cubicBezTo>
                  <a:cubicBezTo>
                    <a:pt x="1275" y="46"/>
                    <a:pt x="1006" y="0"/>
                    <a:pt x="736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" name="Google Shape;1703;p42">
              <a:extLst>
                <a:ext uri="{FF2B5EF4-FFF2-40B4-BE49-F238E27FC236}">
                  <a16:creationId xmlns:a16="http://schemas.microsoft.com/office/drawing/2014/main" id="{5F8D4A37-6A88-4620-8585-4E70125FA64F}"/>
                </a:ext>
              </a:extLst>
            </p:cNvPr>
            <p:cNvSpPr/>
            <p:nvPr/>
          </p:nvSpPr>
          <p:spPr>
            <a:xfrm>
              <a:off x="3226446" y="1548502"/>
              <a:ext cx="60389" cy="30218"/>
            </a:xfrm>
            <a:custGeom>
              <a:avLst/>
              <a:gdLst/>
              <a:ahLst/>
              <a:cxnLst/>
              <a:rect l="l" t="t" r="r" b="b"/>
              <a:pathLst>
                <a:path w="1287" h="644" extrusionOk="0">
                  <a:moveTo>
                    <a:pt x="751" y="1"/>
                  </a:moveTo>
                  <a:cubicBezTo>
                    <a:pt x="515" y="1"/>
                    <a:pt x="272" y="55"/>
                    <a:pt x="143" y="158"/>
                  </a:cubicBezTo>
                  <a:cubicBezTo>
                    <a:pt x="24" y="253"/>
                    <a:pt x="0" y="432"/>
                    <a:pt x="84" y="539"/>
                  </a:cubicBezTo>
                  <a:cubicBezTo>
                    <a:pt x="145" y="616"/>
                    <a:pt x="222" y="643"/>
                    <a:pt x="304" y="643"/>
                  </a:cubicBezTo>
                  <a:cubicBezTo>
                    <a:pt x="348" y="643"/>
                    <a:pt x="395" y="635"/>
                    <a:pt x="441" y="622"/>
                  </a:cubicBezTo>
                  <a:cubicBezTo>
                    <a:pt x="691" y="551"/>
                    <a:pt x="929" y="456"/>
                    <a:pt x="1155" y="313"/>
                  </a:cubicBezTo>
                  <a:cubicBezTo>
                    <a:pt x="1215" y="265"/>
                    <a:pt x="1274" y="241"/>
                    <a:pt x="1286" y="146"/>
                  </a:cubicBezTo>
                  <a:cubicBezTo>
                    <a:pt x="1286" y="137"/>
                    <a:pt x="1279" y="114"/>
                    <a:pt x="1271" y="114"/>
                  </a:cubicBezTo>
                  <a:cubicBezTo>
                    <a:pt x="1268" y="114"/>
                    <a:pt x="1265" y="117"/>
                    <a:pt x="1263" y="122"/>
                  </a:cubicBezTo>
                  <a:cubicBezTo>
                    <a:pt x="1148" y="40"/>
                    <a:pt x="952" y="1"/>
                    <a:pt x="751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" name="Google Shape;1704;p42">
              <a:extLst>
                <a:ext uri="{FF2B5EF4-FFF2-40B4-BE49-F238E27FC236}">
                  <a16:creationId xmlns:a16="http://schemas.microsoft.com/office/drawing/2014/main" id="{D34AE4F7-ABDA-4D04-A95C-5FE7DD2CC8B3}"/>
                </a:ext>
              </a:extLst>
            </p:cNvPr>
            <p:cNvSpPr/>
            <p:nvPr/>
          </p:nvSpPr>
          <p:spPr>
            <a:xfrm>
              <a:off x="3216404" y="1333644"/>
              <a:ext cx="485507" cy="449095"/>
            </a:xfrm>
            <a:custGeom>
              <a:avLst/>
              <a:gdLst/>
              <a:ahLst/>
              <a:cxnLst/>
              <a:rect l="l" t="t" r="r" b="b"/>
              <a:pathLst>
                <a:path w="10347" h="9571" extrusionOk="0">
                  <a:moveTo>
                    <a:pt x="5226" y="1"/>
                  </a:moveTo>
                  <a:cubicBezTo>
                    <a:pt x="4870" y="1"/>
                    <a:pt x="4515" y="45"/>
                    <a:pt x="4155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48"/>
                    <a:pt x="3703" y="427"/>
                    <a:pt x="3679" y="725"/>
                  </a:cubicBezTo>
                  <a:cubicBezTo>
                    <a:pt x="3608" y="1379"/>
                    <a:pt x="3632" y="2046"/>
                    <a:pt x="3620" y="2701"/>
                  </a:cubicBezTo>
                  <a:cubicBezTo>
                    <a:pt x="3608" y="2927"/>
                    <a:pt x="3643" y="3165"/>
                    <a:pt x="3572" y="3404"/>
                  </a:cubicBezTo>
                  <a:cubicBezTo>
                    <a:pt x="3203" y="3451"/>
                    <a:pt x="2846" y="3475"/>
                    <a:pt x="2500" y="3523"/>
                  </a:cubicBezTo>
                  <a:cubicBezTo>
                    <a:pt x="1893" y="3594"/>
                    <a:pt x="1298" y="3689"/>
                    <a:pt x="715" y="3880"/>
                  </a:cubicBezTo>
                  <a:cubicBezTo>
                    <a:pt x="274" y="4023"/>
                    <a:pt x="60" y="4308"/>
                    <a:pt x="36" y="4785"/>
                  </a:cubicBezTo>
                  <a:cubicBezTo>
                    <a:pt x="0" y="5201"/>
                    <a:pt x="72" y="5606"/>
                    <a:pt x="167" y="5987"/>
                  </a:cubicBezTo>
                  <a:cubicBezTo>
                    <a:pt x="250" y="6309"/>
                    <a:pt x="369" y="6404"/>
                    <a:pt x="703" y="6428"/>
                  </a:cubicBezTo>
                  <a:cubicBezTo>
                    <a:pt x="807" y="6434"/>
                    <a:pt x="913" y="6437"/>
                    <a:pt x="1018" y="6437"/>
                  </a:cubicBezTo>
                  <a:cubicBezTo>
                    <a:pt x="1321" y="6437"/>
                    <a:pt x="1626" y="6412"/>
                    <a:pt x="1917" y="6368"/>
                  </a:cubicBezTo>
                  <a:cubicBezTo>
                    <a:pt x="2310" y="6321"/>
                    <a:pt x="2715" y="6249"/>
                    <a:pt x="3096" y="6190"/>
                  </a:cubicBezTo>
                  <a:cubicBezTo>
                    <a:pt x="3157" y="6179"/>
                    <a:pt x="3207" y="6173"/>
                    <a:pt x="3248" y="6173"/>
                  </a:cubicBezTo>
                  <a:cubicBezTo>
                    <a:pt x="3389" y="6173"/>
                    <a:pt x="3427" y="6243"/>
                    <a:pt x="3501" y="6428"/>
                  </a:cubicBezTo>
                  <a:cubicBezTo>
                    <a:pt x="3513" y="6463"/>
                    <a:pt x="3524" y="6511"/>
                    <a:pt x="3524" y="6559"/>
                  </a:cubicBezTo>
                  <a:cubicBezTo>
                    <a:pt x="3572" y="6904"/>
                    <a:pt x="3608" y="7237"/>
                    <a:pt x="3608" y="7583"/>
                  </a:cubicBezTo>
                  <a:cubicBezTo>
                    <a:pt x="3584" y="8106"/>
                    <a:pt x="3608" y="8607"/>
                    <a:pt x="3679" y="9119"/>
                  </a:cubicBezTo>
                  <a:cubicBezTo>
                    <a:pt x="3679" y="9142"/>
                    <a:pt x="3691" y="9178"/>
                    <a:pt x="3691" y="9202"/>
                  </a:cubicBezTo>
                  <a:cubicBezTo>
                    <a:pt x="3739" y="9416"/>
                    <a:pt x="3810" y="9476"/>
                    <a:pt x="4048" y="9500"/>
                  </a:cubicBezTo>
                  <a:cubicBezTo>
                    <a:pt x="4387" y="9546"/>
                    <a:pt x="4722" y="9570"/>
                    <a:pt x="5059" y="9570"/>
                  </a:cubicBezTo>
                  <a:cubicBezTo>
                    <a:pt x="5327" y="9570"/>
                    <a:pt x="5596" y="9555"/>
                    <a:pt x="5870" y="9523"/>
                  </a:cubicBezTo>
                  <a:cubicBezTo>
                    <a:pt x="6322" y="9464"/>
                    <a:pt x="6477" y="9297"/>
                    <a:pt x="6549" y="8833"/>
                  </a:cubicBezTo>
                  <a:cubicBezTo>
                    <a:pt x="6584" y="8630"/>
                    <a:pt x="6561" y="8404"/>
                    <a:pt x="6561" y="8190"/>
                  </a:cubicBezTo>
                  <a:cubicBezTo>
                    <a:pt x="6549" y="7749"/>
                    <a:pt x="6537" y="7285"/>
                    <a:pt x="6537" y="6821"/>
                  </a:cubicBezTo>
                  <a:cubicBezTo>
                    <a:pt x="6537" y="6487"/>
                    <a:pt x="6596" y="6404"/>
                    <a:pt x="6942" y="6368"/>
                  </a:cubicBezTo>
                  <a:cubicBezTo>
                    <a:pt x="7751" y="6261"/>
                    <a:pt x="8573" y="6166"/>
                    <a:pt x="9394" y="6071"/>
                  </a:cubicBezTo>
                  <a:cubicBezTo>
                    <a:pt x="10073" y="5987"/>
                    <a:pt x="10109" y="5999"/>
                    <a:pt x="10275" y="5225"/>
                  </a:cubicBezTo>
                  <a:lnTo>
                    <a:pt x="10275" y="5178"/>
                  </a:lnTo>
                  <a:cubicBezTo>
                    <a:pt x="10347" y="4678"/>
                    <a:pt x="10287" y="4189"/>
                    <a:pt x="10228" y="3701"/>
                  </a:cubicBezTo>
                  <a:cubicBezTo>
                    <a:pt x="10192" y="3427"/>
                    <a:pt x="10132" y="3392"/>
                    <a:pt x="9918" y="3356"/>
                  </a:cubicBezTo>
                  <a:cubicBezTo>
                    <a:pt x="9513" y="3300"/>
                    <a:pt x="9110" y="3275"/>
                    <a:pt x="8709" y="3275"/>
                  </a:cubicBezTo>
                  <a:cubicBezTo>
                    <a:pt x="8166" y="3275"/>
                    <a:pt x="7625" y="3321"/>
                    <a:pt x="7084" y="3404"/>
                  </a:cubicBezTo>
                  <a:cubicBezTo>
                    <a:pt x="7000" y="3412"/>
                    <a:pt x="6910" y="3420"/>
                    <a:pt x="6810" y="3420"/>
                  </a:cubicBezTo>
                  <a:cubicBezTo>
                    <a:pt x="6768" y="3420"/>
                    <a:pt x="6725" y="3419"/>
                    <a:pt x="6680" y="3415"/>
                  </a:cubicBezTo>
                  <a:cubicBezTo>
                    <a:pt x="6596" y="3106"/>
                    <a:pt x="6584" y="2773"/>
                    <a:pt x="6584" y="2451"/>
                  </a:cubicBezTo>
                  <a:cubicBezTo>
                    <a:pt x="6596" y="1880"/>
                    <a:pt x="6596" y="1320"/>
                    <a:pt x="6584" y="748"/>
                  </a:cubicBezTo>
                  <a:cubicBezTo>
                    <a:pt x="6561" y="367"/>
                    <a:pt x="6441" y="153"/>
                    <a:pt x="6144" y="94"/>
                  </a:cubicBezTo>
                  <a:cubicBezTo>
                    <a:pt x="5836" y="33"/>
                    <a:pt x="5531" y="1"/>
                    <a:pt x="5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" name="Google Shape;1705;p42">
              <a:extLst>
                <a:ext uri="{FF2B5EF4-FFF2-40B4-BE49-F238E27FC236}">
                  <a16:creationId xmlns:a16="http://schemas.microsoft.com/office/drawing/2014/main" id="{EB5029CE-AD9D-4263-9EC3-614D7AF8F4E5}"/>
                </a:ext>
              </a:extLst>
            </p:cNvPr>
            <p:cNvSpPr/>
            <p:nvPr/>
          </p:nvSpPr>
          <p:spPr>
            <a:xfrm>
              <a:off x="3201858" y="1320975"/>
              <a:ext cx="531913" cy="492686"/>
            </a:xfrm>
            <a:custGeom>
              <a:avLst/>
              <a:gdLst/>
              <a:ahLst/>
              <a:cxnLst/>
              <a:rect l="l" t="t" r="r" b="b"/>
              <a:pathLst>
                <a:path w="11336" h="10500" extrusionOk="0">
                  <a:moveTo>
                    <a:pt x="5536" y="271"/>
                  </a:moveTo>
                  <a:cubicBezTo>
                    <a:pt x="5841" y="271"/>
                    <a:pt x="6146" y="303"/>
                    <a:pt x="6454" y="364"/>
                  </a:cubicBezTo>
                  <a:cubicBezTo>
                    <a:pt x="6751" y="423"/>
                    <a:pt x="6871" y="637"/>
                    <a:pt x="6894" y="1018"/>
                  </a:cubicBezTo>
                  <a:cubicBezTo>
                    <a:pt x="6906" y="1590"/>
                    <a:pt x="6906" y="2150"/>
                    <a:pt x="6894" y="2721"/>
                  </a:cubicBezTo>
                  <a:cubicBezTo>
                    <a:pt x="6894" y="3043"/>
                    <a:pt x="6906" y="3376"/>
                    <a:pt x="6990" y="3685"/>
                  </a:cubicBezTo>
                  <a:cubicBezTo>
                    <a:pt x="7035" y="3689"/>
                    <a:pt x="7078" y="3690"/>
                    <a:pt x="7120" y="3690"/>
                  </a:cubicBezTo>
                  <a:cubicBezTo>
                    <a:pt x="7220" y="3690"/>
                    <a:pt x="7310" y="3682"/>
                    <a:pt x="7394" y="3674"/>
                  </a:cubicBezTo>
                  <a:cubicBezTo>
                    <a:pt x="7935" y="3591"/>
                    <a:pt x="8476" y="3545"/>
                    <a:pt x="9017" y="3545"/>
                  </a:cubicBezTo>
                  <a:cubicBezTo>
                    <a:pt x="9416" y="3545"/>
                    <a:pt x="9816" y="3570"/>
                    <a:pt x="10216" y="3626"/>
                  </a:cubicBezTo>
                  <a:cubicBezTo>
                    <a:pt x="10490" y="3650"/>
                    <a:pt x="10538" y="3697"/>
                    <a:pt x="10561" y="3971"/>
                  </a:cubicBezTo>
                  <a:cubicBezTo>
                    <a:pt x="10597" y="4459"/>
                    <a:pt x="10645" y="4948"/>
                    <a:pt x="10585" y="5448"/>
                  </a:cubicBezTo>
                  <a:lnTo>
                    <a:pt x="10585" y="5495"/>
                  </a:lnTo>
                  <a:cubicBezTo>
                    <a:pt x="10419" y="6269"/>
                    <a:pt x="10383" y="6257"/>
                    <a:pt x="9704" y="6341"/>
                  </a:cubicBezTo>
                  <a:cubicBezTo>
                    <a:pt x="8883" y="6436"/>
                    <a:pt x="8061" y="6531"/>
                    <a:pt x="7252" y="6638"/>
                  </a:cubicBezTo>
                  <a:cubicBezTo>
                    <a:pt x="6906" y="6674"/>
                    <a:pt x="6847" y="6757"/>
                    <a:pt x="6847" y="7091"/>
                  </a:cubicBezTo>
                  <a:cubicBezTo>
                    <a:pt x="6847" y="7555"/>
                    <a:pt x="6859" y="8019"/>
                    <a:pt x="6871" y="8460"/>
                  </a:cubicBezTo>
                  <a:cubicBezTo>
                    <a:pt x="6871" y="8674"/>
                    <a:pt x="6894" y="8900"/>
                    <a:pt x="6859" y="9103"/>
                  </a:cubicBezTo>
                  <a:cubicBezTo>
                    <a:pt x="6787" y="9567"/>
                    <a:pt x="6632" y="9734"/>
                    <a:pt x="6168" y="9793"/>
                  </a:cubicBezTo>
                  <a:cubicBezTo>
                    <a:pt x="5899" y="9825"/>
                    <a:pt x="5633" y="9840"/>
                    <a:pt x="5367" y="9840"/>
                  </a:cubicBezTo>
                  <a:cubicBezTo>
                    <a:pt x="5032" y="9840"/>
                    <a:pt x="4697" y="9816"/>
                    <a:pt x="4358" y="9770"/>
                  </a:cubicBezTo>
                  <a:cubicBezTo>
                    <a:pt x="4120" y="9746"/>
                    <a:pt x="4049" y="9686"/>
                    <a:pt x="4001" y="9472"/>
                  </a:cubicBezTo>
                  <a:cubicBezTo>
                    <a:pt x="4001" y="9448"/>
                    <a:pt x="3989" y="9412"/>
                    <a:pt x="3989" y="9389"/>
                  </a:cubicBezTo>
                  <a:cubicBezTo>
                    <a:pt x="3918" y="8877"/>
                    <a:pt x="3894" y="8376"/>
                    <a:pt x="3918" y="7853"/>
                  </a:cubicBezTo>
                  <a:cubicBezTo>
                    <a:pt x="3918" y="7507"/>
                    <a:pt x="3882" y="7174"/>
                    <a:pt x="3834" y="6829"/>
                  </a:cubicBezTo>
                  <a:cubicBezTo>
                    <a:pt x="3834" y="6781"/>
                    <a:pt x="3823" y="6733"/>
                    <a:pt x="3811" y="6698"/>
                  </a:cubicBezTo>
                  <a:cubicBezTo>
                    <a:pt x="3737" y="6513"/>
                    <a:pt x="3699" y="6443"/>
                    <a:pt x="3558" y="6443"/>
                  </a:cubicBezTo>
                  <a:cubicBezTo>
                    <a:pt x="3517" y="6443"/>
                    <a:pt x="3467" y="6449"/>
                    <a:pt x="3406" y="6460"/>
                  </a:cubicBezTo>
                  <a:cubicBezTo>
                    <a:pt x="3025" y="6519"/>
                    <a:pt x="2620" y="6591"/>
                    <a:pt x="2227" y="6638"/>
                  </a:cubicBezTo>
                  <a:cubicBezTo>
                    <a:pt x="1936" y="6682"/>
                    <a:pt x="1631" y="6707"/>
                    <a:pt x="1328" y="6707"/>
                  </a:cubicBezTo>
                  <a:cubicBezTo>
                    <a:pt x="1223" y="6707"/>
                    <a:pt x="1117" y="6704"/>
                    <a:pt x="1013" y="6698"/>
                  </a:cubicBezTo>
                  <a:cubicBezTo>
                    <a:pt x="679" y="6674"/>
                    <a:pt x="560" y="6579"/>
                    <a:pt x="477" y="6257"/>
                  </a:cubicBezTo>
                  <a:cubicBezTo>
                    <a:pt x="382" y="5876"/>
                    <a:pt x="310" y="5471"/>
                    <a:pt x="346" y="5055"/>
                  </a:cubicBezTo>
                  <a:cubicBezTo>
                    <a:pt x="370" y="4578"/>
                    <a:pt x="584" y="4293"/>
                    <a:pt x="1025" y="4150"/>
                  </a:cubicBezTo>
                  <a:cubicBezTo>
                    <a:pt x="1608" y="3959"/>
                    <a:pt x="2203" y="3864"/>
                    <a:pt x="2810" y="3793"/>
                  </a:cubicBezTo>
                  <a:cubicBezTo>
                    <a:pt x="3156" y="3745"/>
                    <a:pt x="3513" y="3721"/>
                    <a:pt x="3882" y="3674"/>
                  </a:cubicBezTo>
                  <a:cubicBezTo>
                    <a:pt x="3953" y="3435"/>
                    <a:pt x="3918" y="3197"/>
                    <a:pt x="3930" y="2971"/>
                  </a:cubicBezTo>
                  <a:cubicBezTo>
                    <a:pt x="3942" y="2316"/>
                    <a:pt x="3918" y="1649"/>
                    <a:pt x="3989" y="995"/>
                  </a:cubicBezTo>
                  <a:cubicBezTo>
                    <a:pt x="4013" y="697"/>
                    <a:pt x="4132" y="518"/>
                    <a:pt x="4406" y="423"/>
                  </a:cubicBezTo>
                  <a:cubicBezTo>
                    <a:pt x="4418" y="423"/>
                    <a:pt x="4430" y="411"/>
                    <a:pt x="4465" y="411"/>
                  </a:cubicBezTo>
                  <a:cubicBezTo>
                    <a:pt x="4825" y="315"/>
                    <a:pt x="5180" y="271"/>
                    <a:pt x="5536" y="271"/>
                  </a:cubicBezTo>
                  <a:close/>
                  <a:moveTo>
                    <a:pt x="5591" y="0"/>
                  </a:moveTo>
                  <a:cubicBezTo>
                    <a:pt x="5168" y="0"/>
                    <a:pt x="4746" y="72"/>
                    <a:pt x="4334" y="221"/>
                  </a:cubicBezTo>
                  <a:cubicBezTo>
                    <a:pt x="4311" y="221"/>
                    <a:pt x="4299" y="233"/>
                    <a:pt x="4287" y="233"/>
                  </a:cubicBezTo>
                  <a:cubicBezTo>
                    <a:pt x="3989" y="340"/>
                    <a:pt x="3811" y="578"/>
                    <a:pt x="3751" y="887"/>
                  </a:cubicBezTo>
                  <a:cubicBezTo>
                    <a:pt x="3632" y="1435"/>
                    <a:pt x="3644" y="1983"/>
                    <a:pt x="3656" y="2542"/>
                  </a:cubicBezTo>
                  <a:cubicBezTo>
                    <a:pt x="3656" y="2840"/>
                    <a:pt x="3692" y="3138"/>
                    <a:pt x="3703" y="3412"/>
                  </a:cubicBezTo>
                  <a:cubicBezTo>
                    <a:pt x="3656" y="3443"/>
                    <a:pt x="3608" y="3449"/>
                    <a:pt x="3564" y="3449"/>
                  </a:cubicBezTo>
                  <a:cubicBezTo>
                    <a:pt x="3542" y="3449"/>
                    <a:pt x="3521" y="3447"/>
                    <a:pt x="3501" y="3447"/>
                  </a:cubicBezTo>
                  <a:cubicBezTo>
                    <a:pt x="2549" y="3471"/>
                    <a:pt x="1620" y="3626"/>
                    <a:pt x="739" y="3971"/>
                  </a:cubicBezTo>
                  <a:cubicBezTo>
                    <a:pt x="382" y="4102"/>
                    <a:pt x="167" y="4388"/>
                    <a:pt x="84" y="4757"/>
                  </a:cubicBezTo>
                  <a:cubicBezTo>
                    <a:pt x="1" y="5198"/>
                    <a:pt x="1" y="5650"/>
                    <a:pt x="84" y="6079"/>
                  </a:cubicBezTo>
                  <a:cubicBezTo>
                    <a:pt x="227" y="6793"/>
                    <a:pt x="548" y="7138"/>
                    <a:pt x="1275" y="7257"/>
                  </a:cubicBezTo>
                  <a:cubicBezTo>
                    <a:pt x="1502" y="7294"/>
                    <a:pt x="1729" y="7309"/>
                    <a:pt x="1957" y="7309"/>
                  </a:cubicBezTo>
                  <a:cubicBezTo>
                    <a:pt x="2027" y="7309"/>
                    <a:pt x="2097" y="7308"/>
                    <a:pt x="2168" y="7305"/>
                  </a:cubicBezTo>
                  <a:cubicBezTo>
                    <a:pt x="2632" y="7269"/>
                    <a:pt x="3108" y="7210"/>
                    <a:pt x="3584" y="7126"/>
                  </a:cubicBezTo>
                  <a:cubicBezTo>
                    <a:pt x="3620" y="7495"/>
                    <a:pt x="3644" y="7853"/>
                    <a:pt x="3644" y="8198"/>
                  </a:cubicBezTo>
                  <a:cubicBezTo>
                    <a:pt x="3644" y="8638"/>
                    <a:pt x="3680" y="9067"/>
                    <a:pt x="3763" y="9508"/>
                  </a:cubicBezTo>
                  <a:cubicBezTo>
                    <a:pt x="3775" y="9615"/>
                    <a:pt x="3811" y="9710"/>
                    <a:pt x="3834" y="9817"/>
                  </a:cubicBezTo>
                  <a:cubicBezTo>
                    <a:pt x="3930" y="10174"/>
                    <a:pt x="4132" y="10377"/>
                    <a:pt x="4489" y="10448"/>
                  </a:cubicBezTo>
                  <a:cubicBezTo>
                    <a:pt x="4702" y="10483"/>
                    <a:pt x="4910" y="10499"/>
                    <a:pt x="5117" y="10499"/>
                  </a:cubicBezTo>
                  <a:cubicBezTo>
                    <a:pt x="5686" y="10499"/>
                    <a:pt x="6237" y="10375"/>
                    <a:pt x="6787" y="10174"/>
                  </a:cubicBezTo>
                  <a:cubicBezTo>
                    <a:pt x="6978" y="10103"/>
                    <a:pt x="7097" y="9948"/>
                    <a:pt x="7204" y="9770"/>
                  </a:cubicBezTo>
                  <a:cubicBezTo>
                    <a:pt x="7454" y="9281"/>
                    <a:pt x="7490" y="8757"/>
                    <a:pt x="7466" y="8222"/>
                  </a:cubicBezTo>
                  <a:cubicBezTo>
                    <a:pt x="7454" y="7912"/>
                    <a:pt x="7466" y="7591"/>
                    <a:pt x="7466" y="7257"/>
                  </a:cubicBezTo>
                  <a:cubicBezTo>
                    <a:pt x="7883" y="7257"/>
                    <a:pt x="8335" y="7233"/>
                    <a:pt x="8764" y="7198"/>
                  </a:cubicBezTo>
                  <a:cubicBezTo>
                    <a:pt x="9252" y="7174"/>
                    <a:pt x="9764" y="7150"/>
                    <a:pt x="10252" y="7055"/>
                  </a:cubicBezTo>
                  <a:cubicBezTo>
                    <a:pt x="10895" y="6900"/>
                    <a:pt x="11204" y="6602"/>
                    <a:pt x="11300" y="5995"/>
                  </a:cubicBezTo>
                  <a:cubicBezTo>
                    <a:pt x="11335" y="5388"/>
                    <a:pt x="11252" y="4745"/>
                    <a:pt x="11097" y="4114"/>
                  </a:cubicBezTo>
                  <a:cubicBezTo>
                    <a:pt x="10978" y="3626"/>
                    <a:pt x="10657" y="3340"/>
                    <a:pt x="10145" y="3257"/>
                  </a:cubicBezTo>
                  <a:cubicBezTo>
                    <a:pt x="9782" y="3203"/>
                    <a:pt x="9421" y="3179"/>
                    <a:pt x="9061" y="3179"/>
                  </a:cubicBezTo>
                  <a:cubicBezTo>
                    <a:pt x="8701" y="3179"/>
                    <a:pt x="8341" y="3203"/>
                    <a:pt x="7978" y="3245"/>
                  </a:cubicBezTo>
                  <a:cubicBezTo>
                    <a:pt x="7849" y="3254"/>
                    <a:pt x="7720" y="3292"/>
                    <a:pt x="7585" y="3292"/>
                  </a:cubicBezTo>
                  <a:cubicBezTo>
                    <a:pt x="7546" y="3292"/>
                    <a:pt x="7506" y="3289"/>
                    <a:pt x="7466" y="3281"/>
                  </a:cubicBezTo>
                  <a:cubicBezTo>
                    <a:pt x="7466" y="3162"/>
                    <a:pt x="7466" y="3043"/>
                    <a:pt x="7490" y="2947"/>
                  </a:cubicBezTo>
                  <a:cubicBezTo>
                    <a:pt x="7561" y="2376"/>
                    <a:pt x="7549" y="1804"/>
                    <a:pt x="7454" y="1257"/>
                  </a:cubicBezTo>
                  <a:cubicBezTo>
                    <a:pt x="7371" y="721"/>
                    <a:pt x="7109" y="280"/>
                    <a:pt x="6561" y="125"/>
                  </a:cubicBezTo>
                  <a:cubicBezTo>
                    <a:pt x="6241" y="43"/>
                    <a:pt x="5916" y="0"/>
                    <a:pt x="5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29" name="Google Shape;1613;p39">
            <a:extLst>
              <a:ext uri="{FF2B5EF4-FFF2-40B4-BE49-F238E27FC236}">
                <a16:creationId xmlns:a16="http://schemas.microsoft.com/office/drawing/2014/main" id="{96871D56-5693-4A87-B939-A2014683A64E}"/>
              </a:ext>
            </a:extLst>
          </p:cNvPr>
          <p:cNvSpPr txBox="1">
            <a:spLocks/>
          </p:cNvSpPr>
          <p:nvPr/>
        </p:nvSpPr>
        <p:spPr>
          <a:xfrm>
            <a:off x="1069281" y="2977651"/>
            <a:ext cx="9089880" cy="1369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nie Use Your Telescope"/>
              <a:buNone/>
              <a:defRPr sz="8246" b="1" i="0" u="none" strike="noStrike" cap="none">
                <a:solidFill>
                  <a:srgbClr val="46246A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64: THU THẬP, PHÂN LOẠI,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KIỂM ĐẾM SỐ LIỆU</a:t>
            </a:r>
            <a:endParaRPr lang="vi-VN" sz="66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3" grpId="0"/>
      <p:bldP spid="1615" grpId="0" animBg="1"/>
      <p:bldP spid="1616" grpId="0" build="p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953C6BDB-5C9C-4913-836B-F0EABF9D127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6702" y="1253545"/>
            <a:ext cx="6468433" cy="3234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4F5D8F0-1283-4606-BFDC-CADB6CB1A17E}"/>
              </a:ext>
            </a:extLst>
          </p:cNvPr>
          <p:cNvSpPr txBox="1"/>
          <p:nvPr/>
        </p:nvSpPr>
        <p:spPr>
          <a:xfrm>
            <a:off x="104931" y="1366897"/>
            <a:ext cx="39006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    </a:t>
            </a:r>
            <a:r>
              <a:rPr lang="en-US" sz="3200" dirty="0" err="1"/>
              <a:t>Rô</a:t>
            </a:r>
            <a:r>
              <a:rPr lang="en-US" sz="3200" dirty="0"/>
              <a:t> </a:t>
            </a:r>
            <a:r>
              <a:rPr lang="en-US" sz="3200" dirty="0" err="1"/>
              <a:t>bốt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giao</a:t>
            </a:r>
            <a:r>
              <a:rPr lang="en-US" sz="3200" dirty="0"/>
              <a:t> </a:t>
            </a:r>
            <a:r>
              <a:rPr lang="en-US" sz="3200" dirty="0" err="1"/>
              <a:t>nhiệm</a:t>
            </a:r>
            <a:r>
              <a:rPr lang="en-US" sz="3200" dirty="0"/>
              <a:t> </a:t>
            </a:r>
            <a:r>
              <a:rPr lang="en-US" sz="3200" dirty="0" err="1"/>
              <a:t>vụ</a:t>
            </a:r>
            <a:r>
              <a:rPr lang="en-US" sz="3200" dirty="0"/>
              <a:t> </a:t>
            </a:r>
            <a:r>
              <a:rPr lang="en-US" sz="3200" dirty="0" err="1"/>
              <a:t>kiểm</a:t>
            </a:r>
            <a:r>
              <a:rPr lang="en-US" sz="3200" dirty="0"/>
              <a:t> </a:t>
            </a:r>
            <a:r>
              <a:rPr lang="en-US" sz="3200" dirty="0" err="1"/>
              <a:t>tra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lượng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đồ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phòng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.</a:t>
            </a:r>
          </a:p>
        </p:txBody>
      </p:sp>
      <p:pic>
        <p:nvPicPr>
          <p:cNvPr id="11" name="Picture 10" descr="Screen Clipping">
            <a:extLst>
              <a:ext uri="{FF2B5EF4-FFF2-40B4-BE49-F238E27FC236}">
                <a16:creationId xmlns:a16="http://schemas.microsoft.com/office/drawing/2014/main" id="{E7A05EEC-8576-42FE-8796-1C97AA4FFE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6" y="546516"/>
            <a:ext cx="7051179" cy="3934043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706944B-2E72-4A3C-A409-B1223E266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304442"/>
              </p:ext>
            </p:extLst>
          </p:nvPr>
        </p:nvGraphicFramePr>
        <p:xfrm>
          <a:off x="1463041" y="4790779"/>
          <a:ext cx="9323976" cy="1153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994">
                  <a:extLst>
                    <a:ext uri="{9D8B030D-6E8A-4147-A177-3AD203B41FA5}">
                      <a16:colId xmlns:a16="http://schemas.microsoft.com/office/drawing/2014/main" val="943914287"/>
                    </a:ext>
                  </a:extLst>
                </a:gridCol>
                <a:gridCol w="2330994">
                  <a:extLst>
                    <a:ext uri="{9D8B030D-6E8A-4147-A177-3AD203B41FA5}">
                      <a16:colId xmlns:a16="http://schemas.microsoft.com/office/drawing/2014/main" val="3338658073"/>
                    </a:ext>
                  </a:extLst>
                </a:gridCol>
                <a:gridCol w="2330994">
                  <a:extLst>
                    <a:ext uri="{9D8B030D-6E8A-4147-A177-3AD203B41FA5}">
                      <a16:colId xmlns:a16="http://schemas.microsoft.com/office/drawing/2014/main" val="3052687361"/>
                    </a:ext>
                  </a:extLst>
                </a:gridCol>
                <a:gridCol w="2330994">
                  <a:extLst>
                    <a:ext uri="{9D8B030D-6E8A-4147-A177-3AD203B41FA5}">
                      <a16:colId xmlns:a16="http://schemas.microsoft.com/office/drawing/2014/main" val="845566035"/>
                    </a:ext>
                  </a:extLst>
                </a:gridCol>
              </a:tblGrid>
              <a:tr h="57655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Giá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</a:rPr>
                        <a:t>vẽ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Đồng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hồ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Bức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tượng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Ghế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40209"/>
                  </a:ext>
                </a:extLst>
              </a:tr>
              <a:tr h="57655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</a:p>
                  </a:txBody>
                  <a:tcPr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579016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A20B1B4B-FB91-4448-A388-D24EBC928EE0}"/>
              </a:ext>
            </a:extLst>
          </p:cNvPr>
          <p:cNvSpPr/>
          <p:nvPr/>
        </p:nvSpPr>
        <p:spPr>
          <a:xfrm>
            <a:off x="1867988" y="4840033"/>
            <a:ext cx="1502229" cy="447427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13DB43-3325-4E50-BFC0-905FF5F04072}"/>
              </a:ext>
            </a:extLst>
          </p:cNvPr>
          <p:cNvSpPr/>
          <p:nvPr/>
        </p:nvSpPr>
        <p:spPr>
          <a:xfrm>
            <a:off x="4227237" y="4840033"/>
            <a:ext cx="1502229" cy="447427"/>
          </a:xfrm>
          <a:prstGeom prst="rect">
            <a:avLst/>
          </a:prstGeom>
          <a:solidFill>
            <a:srgbClr val="8EC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EED82D-9A84-4D95-AF3B-B585EA939981}"/>
              </a:ext>
            </a:extLst>
          </p:cNvPr>
          <p:cNvSpPr/>
          <p:nvPr/>
        </p:nvSpPr>
        <p:spPr>
          <a:xfrm>
            <a:off x="6389784" y="4829968"/>
            <a:ext cx="1787565" cy="447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CC8110-129F-4A27-BB3C-17BEA7CE356A}"/>
              </a:ext>
            </a:extLst>
          </p:cNvPr>
          <p:cNvSpPr/>
          <p:nvPr/>
        </p:nvSpPr>
        <p:spPr>
          <a:xfrm>
            <a:off x="8701909" y="4829968"/>
            <a:ext cx="1787565" cy="447427"/>
          </a:xfrm>
          <a:prstGeom prst="rect">
            <a:avLst/>
          </a:prstGeom>
          <a:solidFill>
            <a:srgbClr val="B49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A49773-0E27-43E5-A949-5F5C33803ACA}"/>
              </a:ext>
            </a:extLst>
          </p:cNvPr>
          <p:cNvSpPr/>
          <p:nvPr/>
        </p:nvSpPr>
        <p:spPr>
          <a:xfrm>
            <a:off x="1867988" y="5442570"/>
            <a:ext cx="1502229" cy="447427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C7E340-042B-4AA9-80EF-0575E7B39869}"/>
              </a:ext>
            </a:extLst>
          </p:cNvPr>
          <p:cNvSpPr/>
          <p:nvPr/>
        </p:nvSpPr>
        <p:spPr>
          <a:xfrm>
            <a:off x="4245429" y="5442570"/>
            <a:ext cx="1502229" cy="447427"/>
          </a:xfrm>
          <a:prstGeom prst="rect">
            <a:avLst/>
          </a:prstGeom>
          <a:solidFill>
            <a:srgbClr val="8EC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C005C32-901B-469A-BEE4-03354A442E6E}"/>
              </a:ext>
            </a:extLst>
          </p:cNvPr>
          <p:cNvSpPr/>
          <p:nvPr/>
        </p:nvSpPr>
        <p:spPr>
          <a:xfrm>
            <a:off x="6532451" y="5442570"/>
            <a:ext cx="1502229" cy="447427"/>
          </a:xfrm>
          <a:prstGeom prst="rect">
            <a:avLst/>
          </a:prstGeom>
          <a:solidFill>
            <a:srgbClr val="FFE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486065-8801-4919-835D-264D46F0DB33}"/>
              </a:ext>
            </a:extLst>
          </p:cNvPr>
          <p:cNvSpPr/>
          <p:nvPr/>
        </p:nvSpPr>
        <p:spPr>
          <a:xfrm>
            <a:off x="8926070" y="5442570"/>
            <a:ext cx="1502229" cy="447427"/>
          </a:xfrm>
          <a:prstGeom prst="rect">
            <a:avLst/>
          </a:prstGeom>
          <a:solidFill>
            <a:srgbClr val="B49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  <p:bldP spid="14" grpId="1" animBg="1"/>
      <p:bldP spid="15" grpId="1" animBg="1"/>
      <p:bldP spid="16" grpId="1" animBg="1"/>
      <p:bldP spid="17" grpId="1" animBg="1"/>
      <p:bldP spid="18" grpId="1" animBg="1"/>
      <p:bldP spid="19" grpId="1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8453" y="738023"/>
            <a:ext cx="9084932" cy="454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3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id="{FF7D3205-6661-450B-B5E0-47F8CA89B9E2}"/>
              </a:ext>
            </a:extLst>
          </p:cNvPr>
          <p:cNvGrpSpPr/>
          <p:nvPr/>
        </p:nvGrpSpPr>
        <p:grpSpPr>
          <a:xfrm>
            <a:off x="539069" y="510586"/>
            <a:ext cx="10514074" cy="614083"/>
            <a:chOff x="1183343" y="1464304"/>
            <a:chExt cx="10514074" cy="614083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id="{D8834DB1-2435-4DE1-97CD-64F40B28AA34}"/>
                </a:ext>
              </a:extLst>
            </p:cNvPr>
            <p:cNvSpPr txBox="1"/>
            <p:nvPr/>
          </p:nvSpPr>
          <p:spPr>
            <a:xfrm>
              <a:off x="1804763" y="1493652"/>
              <a:ext cx="9892654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3200"/>
                <a:t>Quan sát tranh rồi tìm số thích hợp.</a:t>
              </a:r>
              <a:endParaRPr lang="en-US" sz="3200" dirty="0"/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id="{ED2FB827-EE65-4A08-8B14-DB7328B5F12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ABD34BA-71E9-42C9-B686-E282E4DE95CB}"/>
              </a:ext>
            </a:extLst>
          </p:cNvPr>
          <p:cNvGrpSpPr/>
          <p:nvPr/>
        </p:nvGrpSpPr>
        <p:grpSpPr>
          <a:xfrm>
            <a:off x="5583987" y="2728954"/>
            <a:ext cx="5597819" cy="3554282"/>
            <a:chOff x="5583987" y="2728954"/>
            <a:chExt cx="5597819" cy="3554282"/>
          </a:xfrm>
        </p:grpSpPr>
        <p:pic>
          <p:nvPicPr>
            <p:cNvPr id="62" name="Picture 61" descr="Screen Clipping">
              <a:extLst>
                <a:ext uri="{FF2B5EF4-FFF2-40B4-BE49-F238E27FC236}">
                  <a16:creationId xmlns:a16="http://schemas.microsoft.com/office/drawing/2014/main" id="{F824B731-C41C-4B60-95E2-1D0C703C0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8" r="1896"/>
            <a:stretch/>
          </p:blipFill>
          <p:spPr>
            <a:xfrm>
              <a:off x="5708193" y="2728954"/>
              <a:ext cx="5473613" cy="35542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850CBA0-14F0-4A2B-8429-815E3DF512E4}"/>
                </a:ext>
              </a:extLst>
            </p:cNvPr>
            <p:cNvSpPr/>
            <p:nvPr/>
          </p:nvSpPr>
          <p:spPr>
            <a:xfrm>
              <a:off x="5583987" y="3198094"/>
              <a:ext cx="2063932" cy="8098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DC15EBFB-5F8A-48F9-B33E-63BBD7BFD4B0}"/>
              </a:ext>
            </a:extLst>
          </p:cNvPr>
          <p:cNvSpPr txBox="1"/>
          <p:nvPr/>
        </p:nvSpPr>
        <p:spPr>
          <a:xfrm>
            <a:off x="914400" y="2229907"/>
            <a:ext cx="74658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Xung</a:t>
            </a:r>
            <a:r>
              <a:rPr lang="en-US" sz="2800" dirty="0"/>
              <a:t> </a:t>
            </a:r>
            <a:r>
              <a:rPr lang="en-US" sz="2800" dirty="0" err="1"/>
              <a:t>quanh</a:t>
            </a:r>
            <a:r>
              <a:rPr lang="en-US" sz="2800" dirty="0"/>
              <a:t> </a:t>
            </a:r>
            <a:r>
              <a:rPr lang="en-US" sz="2800" dirty="0" err="1"/>
              <a:t>quạ</a:t>
            </a:r>
            <a:r>
              <a:rPr lang="en-US" sz="2800" dirty="0"/>
              <a:t> </a:t>
            </a:r>
            <a:r>
              <a:rPr lang="en-US" sz="2800" dirty="0" err="1"/>
              <a:t>đen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 ?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sỏi</a:t>
            </a:r>
            <a:r>
              <a:rPr lang="en-US" sz="2800" dirty="0"/>
              <a:t>,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gồm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?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sỏi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khối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?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sỏi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khối</a:t>
            </a:r>
            <a:r>
              <a:rPr lang="en-US" sz="2800" dirty="0"/>
              <a:t> </a:t>
            </a:r>
            <a:r>
              <a:rPr lang="en-US" sz="2800" dirty="0" err="1"/>
              <a:t>trụ</a:t>
            </a:r>
            <a:r>
              <a:rPr lang="en-US" sz="2800" dirty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?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sỏi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khối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;</a:t>
            </a:r>
          </a:p>
        </p:txBody>
      </p:sp>
      <p:sp>
        <p:nvSpPr>
          <p:cNvPr id="67" name="Rounded Rectangle 8">
            <a:extLst>
              <a:ext uri="{FF2B5EF4-FFF2-40B4-BE49-F238E27FC236}">
                <a16:creationId xmlns:a16="http://schemas.microsoft.com/office/drawing/2014/main" id="{06E6BF6C-DF62-485D-BBC8-279D99678903}"/>
              </a:ext>
            </a:extLst>
          </p:cNvPr>
          <p:cNvSpPr/>
          <p:nvPr/>
        </p:nvSpPr>
        <p:spPr>
          <a:xfrm>
            <a:off x="4872445" y="2375074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9">
            <a:extLst>
              <a:ext uri="{FF2B5EF4-FFF2-40B4-BE49-F238E27FC236}">
                <a16:creationId xmlns:a16="http://schemas.microsoft.com/office/drawing/2014/main" id="{8AE6B661-7A85-45B6-B1C5-6A8D18E4C624}"/>
              </a:ext>
            </a:extLst>
          </p:cNvPr>
          <p:cNvSpPr/>
          <p:nvPr/>
        </p:nvSpPr>
        <p:spPr>
          <a:xfrm>
            <a:off x="979715" y="3043854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10">
            <a:extLst>
              <a:ext uri="{FF2B5EF4-FFF2-40B4-BE49-F238E27FC236}">
                <a16:creationId xmlns:a16="http://schemas.microsoft.com/office/drawing/2014/main" id="{B3FDBE4F-456F-4BAF-AC30-48570F6B628E}"/>
              </a:ext>
            </a:extLst>
          </p:cNvPr>
          <p:cNvSpPr/>
          <p:nvPr/>
        </p:nvSpPr>
        <p:spPr>
          <a:xfrm>
            <a:off x="979715" y="3681420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11">
            <a:extLst>
              <a:ext uri="{FF2B5EF4-FFF2-40B4-BE49-F238E27FC236}">
                <a16:creationId xmlns:a16="http://schemas.microsoft.com/office/drawing/2014/main" id="{D4D5CDA7-3B09-456B-9BBA-64A6CE39370A}"/>
              </a:ext>
            </a:extLst>
          </p:cNvPr>
          <p:cNvSpPr/>
          <p:nvPr/>
        </p:nvSpPr>
        <p:spPr>
          <a:xfrm>
            <a:off x="979715" y="4315001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Cube 70">
            <a:extLst>
              <a:ext uri="{FF2B5EF4-FFF2-40B4-BE49-F238E27FC236}">
                <a16:creationId xmlns:a16="http://schemas.microsoft.com/office/drawing/2014/main" id="{95BBB275-F3E6-418B-B064-B5DF85E05D93}"/>
              </a:ext>
            </a:extLst>
          </p:cNvPr>
          <p:cNvSpPr/>
          <p:nvPr/>
        </p:nvSpPr>
        <p:spPr>
          <a:xfrm>
            <a:off x="6946106" y="4985874"/>
            <a:ext cx="267494" cy="247650"/>
          </a:xfrm>
          <a:prstGeom prst="cube">
            <a:avLst>
              <a:gd name="adj" fmla="val 2307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15AF9533-2D86-4C50-BB41-FA61F6ABD557}"/>
              </a:ext>
            </a:extLst>
          </p:cNvPr>
          <p:cNvSpPr/>
          <p:nvPr/>
        </p:nvSpPr>
        <p:spPr>
          <a:xfrm>
            <a:off x="8524875" y="4949825"/>
            <a:ext cx="190500" cy="19050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lowchart: Magnetic Disk 72">
            <a:extLst>
              <a:ext uri="{FF2B5EF4-FFF2-40B4-BE49-F238E27FC236}">
                <a16:creationId xmlns:a16="http://schemas.microsoft.com/office/drawing/2014/main" id="{3F90CB52-0D65-4D79-B385-B9F5A767C296}"/>
              </a:ext>
            </a:extLst>
          </p:cNvPr>
          <p:cNvSpPr/>
          <p:nvPr/>
        </p:nvSpPr>
        <p:spPr>
          <a:xfrm>
            <a:off x="7235825" y="5553075"/>
            <a:ext cx="231775" cy="374650"/>
          </a:xfrm>
          <a:prstGeom prst="flowChartMagneticDisk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65F0CF5-1856-4B64-B9EB-64D16C47E865}"/>
              </a:ext>
            </a:extLst>
          </p:cNvPr>
          <p:cNvSpPr txBox="1"/>
          <p:nvPr/>
        </p:nvSpPr>
        <p:spPr>
          <a:xfrm>
            <a:off x="1015794" y="3057010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823F6CC-9812-405F-AE23-8288EB17C66F}"/>
              </a:ext>
            </a:extLst>
          </p:cNvPr>
          <p:cNvSpPr txBox="1"/>
          <p:nvPr/>
        </p:nvSpPr>
        <p:spPr>
          <a:xfrm>
            <a:off x="1028857" y="3690498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3A9AD85-F062-4747-986A-A868CFDE304B}"/>
              </a:ext>
            </a:extLst>
          </p:cNvPr>
          <p:cNvSpPr txBox="1"/>
          <p:nvPr/>
        </p:nvSpPr>
        <p:spPr>
          <a:xfrm>
            <a:off x="1015794" y="4341314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6" presetClass="emph" presetSubtype="0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50" autoRev="1" fill="remov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3" dur="250" autoRev="1" fill="remov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" dur="250" autoRev="1" fill="remov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uiExpand="1" build="p"/>
      <p:bldP spid="67" grpId="0" animBg="1"/>
      <p:bldP spid="68" grpId="0" animBg="1"/>
      <p:bldP spid="69" grpId="0" animBg="1"/>
      <p:bldP spid="70" grpId="0" animBg="1"/>
      <p:bldP spid="71" grpId="0" animBg="1"/>
      <p:bldP spid="71" grpId="1" animBg="1"/>
      <p:bldP spid="71" grpId="2" animBg="1"/>
      <p:bldP spid="72" grpId="0" animBg="1"/>
      <p:bldP spid="72" grpId="1" animBg="1"/>
      <p:bldP spid="72" grpId="2" animBg="1"/>
      <p:bldP spid="73" grpId="0" animBg="1"/>
      <p:bldP spid="73" grpId="1" animBg="1"/>
      <p:bldP spid="73" grpId="2" animBg="1"/>
      <p:bldP spid="74" grpId="0" animBg="1"/>
      <p:bldP spid="75" grpId="0" animBg="1"/>
      <p:bldP spid="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432132" y="252865"/>
            <a:ext cx="7030148" cy="614083"/>
            <a:chOff x="1183343" y="1464304"/>
            <a:chExt cx="7030148" cy="614083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804762" y="1493652"/>
              <a:ext cx="6408729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</a:rPr>
                <a:t>Quan sát tranh rồi trả lời.</a:t>
              </a:r>
              <a:endParaRPr sz="2000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35" name="Rounded Rectangle 7">
            <a:extLst>
              <a:ext uri="{FF2B5EF4-FFF2-40B4-BE49-F238E27FC236}">
                <a16:creationId xmlns:a16="http://schemas.microsoft.com/office/drawing/2014/main" id="{85EBCF09-1CA0-4E1C-B93C-7E1F12979B14}"/>
              </a:ext>
            </a:extLst>
          </p:cNvPr>
          <p:cNvSpPr/>
          <p:nvPr/>
        </p:nvSpPr>
        <p:spPr>
          <a:xfrm>
            <a:off x="1175657" y="979711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Screen Clipping">
            <a:extLst>
              <a:ext uri="{FF2B5EF4-FFF2-40B4-BE49-F238E27FC236}">
                <a16:creationId xmlns:a16="http://schemas.microsoft.com/office/drawing/2014/main" id="{A09C918A-9616-4AEA-B7C5-7859928BA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792" y="689411"/>
            <a:ext cx="5938334" cy="2537109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ACFE946-773C-42D3-9E90-D94096A9F47A}"/>
              </a:ext>
            </a:extLst>
          </p:cNvPr>
          <p:cNvSpPr txBox="1"/>
          <p:nvPr/>
        </p:nvSpPr>
        <p:spPr>
          <a:xfrm>
            <a:off x="687273" y="971734"/>
            <a:ext cx="6689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  <a:p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con?</a:t>
            </a: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39181548-60CA-4F69-92FA-A48E012454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901132"/>
              </p:ext>
            </p:extLst>
          </p:nvPr>
        </p:nvGraphicFramePr>
        <p:xfrm>
          <a:off x="687273" y="2012902"/>
          <a:ext cx="4830519" cy="1148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0173">
                  <a:extLst>
                    <a:ext uri="{9D8B030D-6E8A-4147-A177-3AD203B41FA5}">
                      <a16:colId xmlns:a16="http://schemas.microsoft.com/office/drawing/2014/main" val="3282746171"/>
                    </a:ext>
                  </a:extLst>
                </a:gridCol>
                <a:gridCol w="1610173">
                  <a:extLst>
                    <a:ext uri="{9D8B030D-6E8A-4147-A177-3AD203B41FA5}">
                      <a16:colId xmlns:a16="http://schemas.microsoft.com/office/drawing/2014/main" val="4209947731"/>
                    </a:ext>
                  </a:extLst>
                </a:gridCol>
                <a:gridCol w="1610173">
                  <a:extLst>
                    <a:ext uri="{9D8B030D-6E8A-4147-A177-3AD203B41FA5}">
                      <a16:colId xmlns:a16="http://schemas.microsoft.com/office/drawing/2014/main" val="1695973288"/>
                    </a:ext>
                  </a:extLst>
                </a:gridCol>
              </a:tblGrid>
              <a:tr h="5741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Gà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trống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Gà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mái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Gà</a:t>
                      </a:r>
                      <a:r>
                        <a:rPr lang="en-US" sz="2800" baseline="0" dirty="0"/>
                        <a:t> con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722692"/>
                  </a:ext>
                </a:extLst>
              </a:tr>
              <a:tr h="5741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216585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F561D6DE-8A10-4AFA-8BDF-0950D6369B7C}"/>
              </a:ext>
            </a:extLst>
          </p:cNvPr>
          <p:cNvSpPr txBox="1"/>
          <p:nvPr/>
        </p:nvSpPr>
        <p:spPr>
          <a:xfrm>
            <a:off x="1322909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78F14FA-85B1-47C6-9F22-189FB5F40BF6}"/>
              </a:ext>
            </a:extLst>
          </p:cNvPr>
          <p:cNvSpPr txBox="1"/>
          <p:nvPr/>
        </p:nvSpPr>
        <p:spPr>
          <a:xfrm>
            <a:off x="2959324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E04BDF8-2F90-4B47-9021-A7A1C800847B}"/>
              </a:ext>
            </a:extLst>
          </p:cNvPr>
          <p:cNvSpPr txBox="1"/>
          <p:nvPr/>
        </p:nvSpPr>
        <p:spPr>
          <a:xfrm>
            <a:off x="4437016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4C7B493-1D6D-4761-B5D3-C2C549A0CC44}"/>
              </a:ext>
            </a:extLst>
          </p:cNvPr>
          <p:cNvSpPr txBox="1"/>
          <p:nvPr/>
        </p:nvSpPr>
        <p:spPr>
          <a:xfrm>
            <a:off x="635021" y="3265707"/>
            <a:ext cx="103900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/>
              <a:t>b)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endParaRPr lang="en-US" sz="2800" dirty="0"/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err="1"/>
              <a:t>nhiều</a:t>
            </a:r>
            <a:r>
              <a:rPr lang="en-US" sz="2800"/>
              <a:t> nhất?</a:t>
            </a:r>
            <a:endParaRPr lang="en-US" sz="2800" dirty="0"/>
          </a:p>
          <a:p>
            <a:pPr marL="514350" indent="-514350">
              <a:lnSpc>
                <a:spcPts val="4000"/>
              </a:lnSpc>
              <a:buAutoNum type="alphaUcPeriod"/>
            </a:pP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trống</a:t>
            </a:r>
            <a:r>
              <a:rPr lang="en-US" sz="2800" dirty="0"/>
              <a:t>                     B.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mái</a:t>
            </a:r>
            <a:r>
              <a:rPr lang="en-US" sz="2800" dirty="0"/>
              <a:t>                  C. </a:t>
            </a:r>
            <a:r>
              <a:rPr lang="en-US" sz="2800" dirty="0" err="1"/>
              <a:t>Gà</a:t>
            </a:r>
            <a:r>
              <a:rPr lang="en-US" sz="2800" dirty="0"/>
              <a:t> con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err="1"/>
              <a:t>ít</a:t>
            </a:r>
            <a:r>
              <a:rPr lang="en-US" sz="2800"/>
              <a:t> nhất?</a:t>
            </a:r>
            <a:endParaRPr lang="en-US" sz="2800" dirty="0"/>
          </a:p>
          <a:p>
            <a:pPr marL="514350" indent="-514350">
              <a:lnSpc>
                <a:spcPts val="4000"/>
              </a:lnSpc>
              <a:buAutoNum type="alphaUcPeriod"/>
            </a:pP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trống</a:t>
            </a:r>
            <a:r>
              <a:rPr lang="en-US" sz="2800" dirty="0"/>
              <a:t>                     B.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mái</a:t>
            </a:r>
            <a:r>
              <a:rPr lang="en-US" sz="2800" dirty="0"/>
              <a:t>                  C. </a:t>
            </a:r>
            <a:r>
              <a:rPr lang="en-US" sz="2800" dirty="0" err="1"/>
              <a:t>Gà</a:t>
            </a:r>
            <a:r>
              <a:rPr lang="en-US" sz="2800" dirty="0"/>
              <a:t> con</a:t>
            </a:r>
          </a:p>
          <a:p>
            <a:pPr>
              <a:lnSpc>
                <a:spcPts val="4000"/>
              </a:lnSpc>
            </a:pPr>
            <a:r>
              <a:rPr lang="en-US" sz="2800" dirty="0"/>
              <a:t>c)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con </a:t>
            </a:r>
            <a:r>
              <a:rPr lang="en-US" sz="2800" dirty="0" err="1"/>
              <a:t>gà</a:t>
            </a:r>
            <a:r>
              <a:rPr lang="en-US" sz="2800" dirty="0"/>
              <a:t>?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4937A5E-DB80-4DB0-9B46-875B6032D774}"/>
              </a:ext>
            </a:extLst>
          </p:cNvPr>
          <p:cNvSpPr/>
          <p:nvPr/>
        </p:nvSpPr>
        <p:spPr>
          <a:xfrm>
            <a:off x="7950236" y="4328241"/>
            <a:ext cx="496389" cy="4963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2C8A681-8F37-4170-80FF-B467649BE8FA}"/>
              </a:ext>
            </a:extLst>
          </p:cNvPr>
          <p:cNvSpPr/>
          <p:nvPr/>
        </p:nvSpPr>
        <p:spPr>
          <a:xfrm>
            <a:off x="603836" y="5356022"/>
            <a:ext cx="496389" cy="4963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677F0EE-7542-4F8B-A8D8-6366D460D01D}"/>
              </a:ext>
            </a:extLst>
          </p:cNvPr>
          <p:cNvSpPr txBox="1"/>
          <p:nvPr/>
        </p:nvSpPr>
        <p:spPr>
          <a:xfrm>
            <a:off x="5788333" y="5869211"/>
            <a:ext cx="4323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2 + 7 + 9 = 18 (con)</a:t>
            </a:r>
          </a:p>
        </p:txBody>
      </p:sp>
    </p:spTree>
    <p:extLst>
      <p:ext uri="{BB962C8B-B14F-4D97-AF65-F5344CB8AC3E}">
        <p14:creationId xmlns:p14="http://schemas.microsoft.com/office/powerpoint/2010/main" val="76041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9" grpId="0" uiExpand="1" build="p"/>
      <p:bldP spid="41" grpId="0"/>
      <p:bldP spid="42" grpId="0"/>
      <p:bldP spid="43" grpId="0"/>
      <p:bldP spid="44" grpId="0" uiExpand="1" build="p"/>
      <p:bldP spid="45" grpId="0" animBg="1"/>
      <p:bldP spid="46" grpId="0" animBg="1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Gà Trống Gà Phim Hoạt Hình Tải - gà png tải về - Miễn phí trong suốt Gia  Cầm png Tải về.">
            <a:extLst>
              <a:ext uri="{FF2B5EF4-FFF2-40B4-BE49-F238E27FC236}">
                <a16:creationId xmlns:a16="http://schemas.microsoft.com/office/drawing/2014/main" id="{0065881C-CFFF-4A5A-B373-275B7DF24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3" b="99844" l="10000" r="89222">
                        <a14:foregroundMark x1="36667" y1="44219" x2="53778" y2="53594"/>
                        <a14:foregroundMark x1="39667" y1="44063" x2="52333" y2="4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69" y="782645"/>
            <a:ext cx="6219104" cy="442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on Gà Trống Biểu Tượng Thiết Kế Phim Hoạt Hình đầy Màu Sắc-phim Hoạt Hình  Véc Tơ-miễn Phí Vector Miễn Phí Tải Về">
            <a:extLst>
              <a:ext uri="{FF2B5EF4-FFF2-40B4-BE49-F238E27FC236}">
                <a16:creationId xmlns:a16="http://schemas.microsoft.com/office/drawing/2014/main" id="{954892F0-E915-4623-AA4B-D08A25D4E4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92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7"/>
          <a:stretch/>
        </p:blipFill>
        <p:spPr bwMode="auto">
          <a:xfrm flipH="1">
            <a:off x="7727153" y="1424276"/>
            <a:ext cx="2247900" cy="344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CD1B66A0-706F-4295-95A9-99395579BC53}"/>
              </a:ext>
            </a:extLst>
          </p:cNvPr>
          <p:cNvGrpSpPr/>
          <p:nvPr/>
        </p:nvGrpSpPr>
        <p:grpSpPr>
          <a:xfrm>
            <a:off x="5789192" y="5205118"/>
            <a:ext cx="1937961" cy="1146128"/>
            <a:chOff x="6185832" y="4622035"/>
            <a:chExt cx="1937961" cy="1146128"/>
          </a:xfrm>
        </p:grpSpPr>
        <p:pic>
          <p:nvPicPr>
            <p:cNvPr id="23" name="Picture 6" descr="Vector Cartoon Hand Drawn Sketch Yellow Color Small Chick. Isolated..  Royalty Free Cliparts, Vectors, And Stock Illustration. Image 84861811.">
              <a:extLst>
                <a:ext uri="{FF2B5EF4-FFF2-40B4-BE49-F238E27FC236}">
                  <a16:creationId xmlns:a16="http://schemas.microsoft.com/office/drawing/2014/main" id="{E82DB309-B672-4685-A9F4-A0B4918980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1154" b="78385" l="27923" r="7184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45" t="20337" r="27930" b="22125"/>
            <a:stretch/>
          </p:blipFill>
          <p:spPr bwMode="auto">
            <a:xfrm flipH="1">
              <a:off x="6185832" y="4849943"/>
              <a:ext cx="643901" cy="782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39CA6DD-308F-4634-AB2C-C0CD061E692E}"/>
                </a:ext>
              </a:extLst>
            </p:cNvPr>
            <p:cNvGrpSpPr/>
            <p:nvPr/>
          </p:nvGrpSpPr>
          <p:grpSpPr>
            <a:xfrm>
              <a:off x="6480518" y="4622035"/>
              <a:ext cx="1241082" cy="1146128"/>
              <a:chOff x="8322017" y="3838574"/>
              <a:chExt cx="1507784" cy="1406317"/>
            </a:xfrm>
          </p:grpSpPr>
          <p:pic>
            <p:nvPicPr>
              <p:cNvPr id="26" name="Picture 6" descr="Vector Cartoon Hand Drawn Sketch Yellow Color Small Chick. Isolated..  Royalty Free Cliparts, Vectors, And Stock Illustration. Image 84861811.">
                <a:extLst>
                  <a:ext uri="{FF2B5EF4-FFF2-40B4-BE49-F238E27FC236}">
                    <a16:creationId xmlns:a16="http://schemas.microsoft.com/office/drawing/2014/main" id="{D66CE5EA-5512-47EC-92C0-0ABD966892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45" t="20337" r="27930" b="22125"/>
              <a:stretch/>
            </p:blipFill>
            <p:spPr bwMode="auto">
              <a:xfrm>
                <a:off x="9168257" y="3838574"/>
                <a:ext cx="661544" cy="954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6" descr="Vector Cartoon Hand Drawn Sketch Yellow Color Small Chick. Isolated..  Royalty Free Cliparts, Vectors, And Stock Illustration. Image 84861811.">
                <a:extLst>
                  <a:ext uri="{FF2B5EF4-FFF2-40B4-BE49-F238E27FC236}">
                    <a16:creationId xmlns:a16="http://schemas.microsoft.com/office/drawing/2014/main" id="{B35E801C-050F-486F-82FF-2376B27E79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hq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21154" b="78385" l="27923" r="7184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45" t="20337" r="27930" b="22125"/>
              <a:stretch/>
            </p:blipFill>
            <p:spPr bwMode="auto">
              <a:xfrm flipH="1">
                <a:off x="8322017" y="3838574"/>
                <a:ext cx="1085804" cy="14063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5" name="Picture 6" descr="Vector Cartoon Hand Drawn Sketch Yellow Color Small Chick. Isolated..  Royalty Free Cliparts, Vectors, And Stock Illustration. Image 84861811.">
              <a:extLst>
                <a:ext uri="{FF2B5EF4-FFF2-40B4-BE49-F238E27FC236}">
                  <a16:creationId xmlns:a16="http://schemas.microsoft.com/office/drawing/2014/main" id="{84487D93-C0F9-4E02-B1F0-243A4ED7BD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hq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1154" b="78385" l="27923" r="7184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45" t="20337" r="27930" b="22125"/>
            <a:stretch/>
          </p:blipFill>
          <p:spPr bwMode="auto">
            <a:xfrm flipH="1">
              <a:off x="7493137" y="4907778"/>
              <a:ext cx="630656" cy="808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Rounded Rectangle 3">
            <a:extLst>
              <a:ext uri="{FF2B5EF4-FFF2-40B4-BE49-F238E27FC236}">
                <a16:creationId xmlns:a16="http://schemas.microsoft.com/office/drawing/2014/main" id="{B625F91F-7C05-4064-973C-0064E959B939}"/>
              </a:ext>
            </a:extLst>
          </p:cNvPr>
          <p:cNvSpPr/>
          <p:nvPr/>
        </p:nvSpPr>
        <p:spPr>
          <a:xfrm>
            <a:off x="1748594" y="1424276"/>
            <a:ext cx="2083197" cy="736600"/>
          </a:xfrm>
          <a:prstGeom prst="roundRect">
            <a:avLst/>
          </a:prstGeom>
          <a:noFill/>
          <a:ln w="76200" cmpd="dbl"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Gà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trống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9" name="Rounded Rectangle 12">
            <a:extLst>
              <a:ext uri="{FF2B5EF4-FFF2-40B4-BE49-F238E27FC236}">
                <a16:creationId xmlns:a16="http://schemas.microsoft.com/office/drawing/2014/main" id="{C14D539A-17C7-4484-A0A6-0B1D12F6C19F}"/>
              </a:ext>
            </a:extLst>
          </p:cNvPr>
          <p:cNvSpPr/>
          <p:nvPr/>
        </p:nvSpPr>
        <p:spPr>
          <a:xfrm>
            <a:off x="9571794" y="4167476"/>
            <a:ext cx="1663700" cy="621534"/>
          </a:xfrm>
          <a:prstGeom prst="roundRect">
            <a:avLst/>
          </a:prstGeom>
          <a:noFill/>
          <a:ln w="76200" cmpd="dbl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Gà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mái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" name="Rounded Rectangle 13">
            <a:extLst>
              <a:ext uri="{FF2B5EF4-FFF2-40B4-BE49-F238E27FC236}">
                <a16:creationId xmlns:a16="http://schemas.microsoft.com/office/drawing/2014/main" id="{800EDA7B-F470-4BD7-B714-B8BB1E648CB3}"/>
              </a:ext>
            </a:extLst>
          </p:cNvPr>
          <p:cNvSpPr/>
          <p:nvPr/>
        </p:nvSpPr>
        <p:spPr>
          <a:xfrm>
            <a:off x="3951823" y="5794938"/>
            <a:ext cx="1663700" cy="621534"/>
          </a:xfrm>
          <a:prstGeom prst="roundRect">
            <a:avLst/>
          </a:prstGeom>
          <a:noFill/>
          <a:ln w="76200" cmpd="dbl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Gà</a:t>
            </a:r>
            <a:r>
              <a:rPr lang="en-US" sz="2800" dirty="0">
                <a:solidFill>
                  <a:schemeClr val="tx1"/>
                </a:solidFill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113674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9" grpId="0" animBg="1"/>
          <p:bldP spid="3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9" grpId="0" animBg="1"/>
          <p:bldP spid="30" grpId="0" animBg="1"/>
        </p:bldLst>
      </p:timing>
    </mc:Fallback>
  </mc:AlternateContent>
</p:sld>
</file>

<file path=ppt/theme/theme1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703</Words>
  <Application>Microsoft Office PowerPoint</Application>
  <PresentationFormat>Custom</PresentationFormat>
  <Paragraphs>108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RocknRoll One</vt:lpstr>
      <vt:lpstr>Dekko</vt:lpstr>
      <vt:lpstr>Open Sans</vt:lpstr>
      <vt:lpstr>Calibri</vt:lpstr>
      <vt:lpstr>Exo</vt:lpstr>
      <vt:lpstr>Barriecito</vt:lpstr>
      <vt:lpstr>Annie Use Your Telescope</vt:lpstr>
      <vt:lpstr>Barlow Condensed</vt:lpstr>
      <vt:lpstr>Anaheim</vt:lpstr>
      <vt:lpstr>Boogaloo</vt:lpstr>
      <vt:lpstr>Arial</vt:lpstr>
      <vt:lpstr>Lato</vt:lpstr>
      <vt:lpstr>Math Subject for Middle School - 7th Grade: Ratio, Proportion and Percent by Slidesgo</vt:lpstr>
      <vt:lpstr>PowerPoint Presentation</vt:lpstr>
      <vt:lpstr>PowerPoint Presentation</vt:lpstr>
      <vt:lpstr>CHỦ ĐỀ 13:  LÀM QUEN VỚI YẾU TỐ    THỐNG KÊ, XÁC SUẤT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Subject for Middle School Ratio, Proportion and Percent</dc:title>
  <dc:creator>PC</dc:creator>
  <cp:lastModifiedBy>Admin</cp:lastModifiedBy>
  <cp:revision>141</cp:revision>
  <dcterms:modified xsi:type="dcterms:W3CDTF">2022-04-19T12:59:22Z</dcterms:modified>
</cp:coreProperties>
</file>